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8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9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0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1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2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2" r:id="rId3"/>
    <p:sldMasterId id="2147483703" r:id="rId4"/>
    <p:sldMasterId id="2147483723" r:id="rId5"/>
    <p:sldMasterId id="2147483768" r:id="rId6"/>
    <p:sldMasterId id="2147483773" r:id="rId7"/>
    <p:sldMasterId id="2147483808" r:id="rId8"/>
    <p:sldMasterId id="2147483820" r:id="rId9"/>
    <p:sldMasterId id="2147483842" r:id="rId10"/>
    <p:sldMasterId id="2147483857" r:id="rId11"/>
    <p:sldMasterId id="2147483878" r:id="rId12"/>
    <p:sldMasterId id="2147483898" r:id="rId13"/>
  </p:sldMasterIdLst>
  <p:notesMasterIdLst>
    <p:notesMasterId r:id="rId29"/>
  </p:notesMasterIdLst>
  <p:handoutMasterIdLst>
    <p:handoutMasterId r:id="rId30"/>
  </p:handoutMasterIdLst>
  <p:sldIdLst>
    <p:sldId id="256" r:id="rId14"/>
    <p:sldId id="2466" r:id="rId15"/>
    <p:sldId id="332" r:id="rId16"/>
    <p:sldId id="300" r:id="rId17"/>
    <p:sldId id="279" r:id="rId18"/>
    <p:sldId id="277" r:id="rId19"/>
    <p:sldId id="273" r:id="rId20"/>
    <p:sldId id="336" r:id="rId21"/>
    <p:sldId id="2468" r:id="rId22"/>
    <p:sldId id="287" r:id="rId23"/>
    <p:sldId id="312" r:id="rId24"/>
    <p:sldId id="283" r:id="rId25"/>
    <p:sldId id="298" r:id="rId26"/>
    <p:sldId id="346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  <a:srgbClr val="669900"/>
    <a:srgbClr val="CC9900"/>
    <a:srgbClr val="CCCCFF"/>
    <a:srgbClr val="FFFF00"/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5819506162865578E-2"/>
          <c:y val="1.8750171414054075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329-4F8D-B5FE-802767D1B38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7329-4F8D-B5FE-802767D1B38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29-4F8D-B5FE-802767D1B3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effectLst/>
      </c:spPr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 prst="angle"/>
    </a:sp3d>
  </c:spPr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865307281361409E-2"/>
          <c:y val="3.4375031504762336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B38-4FA3-A5B6-4A334F45D96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7B38-4FA3-A5B6-4A334F45D96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77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38-4FA3-A5B6-4A334F45D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215836351638034E-2"/>
          <c:y val="2.6281939898698474E-2"/>
          <c:w val="0.9236006184498019"/>
          <c:h val="0.9656249999999999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6494709297233792E-3"/>
          <c:y val="2.6281939898698474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5D-43E7-AC36-C4DE2A0B5B2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5D-43E7-AC36-C4DE2A0B5B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5D-43E7-AC36-C4DE2A0B5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3040972304071"/>
          <c:y val="0"/>
          <c:w val="0.76278053187151484"/>
          <c:h val="0.9727030648095306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D8-4C94-B51E-F24FA359C28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CD8-4C94-B51E-F24FA359C28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D8-4C94-B51E-F24FA359C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469015263798807E-2"/>
          <c:y val="1.1218957060417386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A6A-4430-B3B4-1CEE8A0015D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A6A-4430-B3B4-1CEE8A0015D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6A-4430-B3B4-1CEE8A001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089-4366-958E-987CB870957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Building size</c:v>
                </c:pt>
                <c:pt idx="1">
                  <c:v>Dew Temperature</c:v>
                </c:pt>
                <c:pt idx="2">
                  <c:v>Year Built</c:v>
                </c:pt>
                <c:pt idx="3">
                  <c:v>Air Temperature</c:v>
                </c:pt>
                <c:pt idx="4">
                  <c:v>Floor Count</c:v>
                </c:pt>
                <c:pt idx="5">
                  <c:v>Meter type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90</c:v>
                </c:pt>
                <c:pt idx="1">
                  <c:v>40</c:v>
                </c:pt>
                <c:pt idx="2">
                  <c:v>35</c:v>
                </c:pt>
                <c:pt idx="3">
                  <c:v>27</c:v>
                </c:pt>
                <c:pt idx="4">
                  <c:v>25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89-4366-958E-987CB87095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Building size</c:v>
                </c:pt>
                <c:pt idx="1">
                  <c:v>Dew Temperature</c:v>
                </c:pt>
                <c:pt idx="2">
                  <c:v>Year Built</c:v>
                </c:pt>
                <c:pt idx="3">
                  <c:v>Air Temperature</c:v>
                </c:pt>
                <c:pt idx="4">
                  <c:v>Floor Count</c:v>
                </c:pt>
                <c:pt idx="5">
                  <c:v>Meter type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</c:v>
                </c:pt>
                <c:pt idx="1">
                  <c:v>60</c:v>
                </c:pt>
                <c:pt idx="2">
                  <c:v>65</c:v>
                </c:pt>
                <c:pt idx="3">
                  <c:v>73</c:v>
                </c:pt>
                <c:pt idx="4">
                  <c:v>75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89-4366-958E-987CB8709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426776"/>
        <c:axId val="1049432680"/>
      </c:barChart>
      <c:catAx>
        <c:axId val="10494267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9432680"/>
        <c:crosses val="autoZero"/>
        <c:auto val="1"/>
        <c:lblAlgn val="ctr"/>
        <c:lblOffset val="100"/>
        <c:noMultiLvlLbl val="0"/>
      </c:catAx>
      <c:valAx>
        <c:axId val="104943268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% of Contribution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crossAx val="10494267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7FD43-AE85-4315-80BC-F2665CA44AD5}" type="doc">
      <dgm:prSet loTypeId="urn:microsoft.com/office/officeart/2008/layout/Lined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73A9BB-6E57-4F1C-A56A-7E9EECF26F9E}">
      <dgm:prSet phldrT="[Text]" custT="1"/>
      <dgm:spPr/>
      <dgm:t>
        <a:bodyPr/>
        <a:lstStyle/>
        <a:p>
          <a:r>
            <a:rPr lang="en-IN" sz="2400" dirty="0">
              <a:solidFill>
                <a:schemeClr val="tx1">
                  <a:lumMod val="95000"/>
                  <a:lumOff val="5000"/>
                </a:schemeClr>
              </a:solidFill>
            </a:rPr>
            <a:t>01</a:t>
          </a:r>
        </a:p>
      </dgm:t>
    </dgm:pt>
    <dgm:pt modelId="{60ACB8DF-69CB-4B28-9F13-7952CD83CBA3}" type="parTrans" cxnId="{5C551BF8-F9EF-40ED-9716-10649463C54C}">
      <dgm:prSet/>
      <dgm:spPr/>
      <dgm:t>
        <a:bodyPr/>
        <a:lstStyle/>
        <a:p>
          <a:endParaRPr lang="en-IN" sz="1400"/>
        </a:p>
      </dgm:t>
    </dgm:pt>
    <dgm:pt modelId="{D0E55D8A-A8E8-4CBA-A1BA-C49173329603}" type="sibTrans" cxnId="{5C551BF8-F9EF-40ED-9716-10649463C54C}">
      <dgm:prSet/>
      <dgm:spPr/>
      <dgm:t>
        <a:bodyPr/>
        <a:lstStyle/>
        <a:p>
          <a:endParaRPr lang="en-IN" sz="1400"/>
        </a:p>
      </dgm:t>
    </dgm:pt>
    <dgm:pt modelId="{56C7501E-922C-4089-846F-987CFB46E09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IN" sz="200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</a:rPr>
            <a:t>Introduction</a:t>
          </a:r>
        </a:p>
      </dgm:t>
    </dgm:pt>
    <dgm:pt modelId="{900669A1-C542-4344-9BA8-CF2A2DDD286A}" type="parTrans" cxnId="{550DA885-0F09-439D-A422-4DE10350E3D2}">
      <dgm:prSet/>
      <dgm:spPr/>
      <dgm:t>
        <a:bodyPr/>
        <a:lstStyle/>
        <a:p>
          <a:endParaRPr lang="en-IN" sz="1400"/>
        </a:p>
      </dgm:t>
    </dgm:pt>
    <dgm:pt modelId="{DCAA0736-C826-4D66-A907-4BFA7A9292AB}" type="sibTrans" cxnId="{550DA885-0F09-439D-A422-4DE10350E3D2}">
      <dgm:prSet/>
      <dgm:spPr/>
      <dgm:t>
        <a:bodyPr/>
        <a:lstStyle/>
        <a:p>
          <a:endParaRPr lang="en-IN" sz="1400"/>
        </a:p>
      </dgm:t>
    </dgm:pt>
    <dgm:pt modelId="{503D40A0-290F-4C62-BAC1-07295DBFD9E8}">
      <dgm:prSet phldrT="[Text]" custT="1"/>
      <dgm:spPr/>
      <dgm:t>
        <a:bodyPr/>
        <a:lstStyle/>
        <a:p>
          <a:r>
            <a:rPr lang="en-IN" sz="2400" dirty="0">
              <a:solidFill>
                <a:schemeClr val="bg2">
                  <a:lumMod val="10000"/>
                </a:schemeClr>
              </a:solidFill>
            </a:rPr>
            <a:t>02</a:t>
          </a:r>
        </a:p>
      </dgm:t>
    </dgm:pt>
    <dgm:pt modelId="{4CB14FC2-9373-43FE-B5A6-6C57F006A667}" type="parTrans" cxnId="{8EDB59E3-0592-4063-BDFA-C9A9E896B18F}">
      <dgm:prSet/>
      <dgm:spPr/>
      <dgm:t>
        <a:bodyPr/>
        <a:lstStyle/>
        <a:p>
          <a:endParaRPr lang="en-IN" sz="1400"/>
        </a:p>
      </dgm:t>
    </dgm:pt>
    <dgm:pt modelId="{FDB1DE83-6580-4242-91C3-1D2FF670B44E}" type="sibTrans" cxnId="{8EDB59E3-0592-4063-BDFA-C9A9E896B18F}">
      <dgm:prSet/>
      <dgm:spPr/>
      <dgm:t>
        <a:bodyPr/>
        <a:lstStyle/>
        <a:p>
          <a:endParaRPr lang="en-IN" sz="1400"/>
        </a:p>
      </dgm:t>
    </dgm:pt>
    <dgm:pt modelId="{EDFEFED4-FBAC-4C47-BC24-A63DA7F6FC5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IN" sz="2000" dirty="0">
              <a:ln>
                <a:noFill/>
              </a:ln>
              <a:solidFill>
                <a:schemeClr val="bg2">
                  <a:lumMod val="10000"/>
                </a:schemeClr>
              </a:solidFill>
            </a:rPr>
            <a:t>Business Solution</a:t>
          </a:r>
        </a:p>
      </dgm:t>
    </dgm:pt>
    <dgm:pt modelId="{DECE0529-4F15-49FC-869C-92DF4F7AEAF4}" type="parTrans" cxnId="{C7E05A6E-EA8E-4EF7-8AB4-1C56DD884CAE}">
      <dgm:prSet/>
      <dgm:spPr/>
      <dgm:t>
        <a:bodyPr/>
        <a:lstStyle/>
        <a:p>
          <a:endParaRPr lang="en-IN" sz="1400"/>
        </a:p>
      </dgm:t>
    </dgm:pt>
    <dgm:pt modelId="{56B61CE6-FEA4-43A0-AFDB-293EFEDBF43E}" type="sibTrans" cxnId="{C7E05A6E-EA8E-4EF7-8AB4-1C56DD884CAE}">
      <dgm:prSet/>
      <dgm:spPr/>
      <dgm:t>
        <a:bodyPr/>
        <a:lstStyle/>
        <a:p>
          <a:endParaRPr lang="en-IN" sz="1400"/>
        </a:p>
      </dgm:t>
    </dgm:pt>
    <dgm:pt modelId="{145F211E-DE13-4459-86C6-54A84C956EBC}">
      <dgm:prSet phldrT="[Text]" custT="1"/>
      <dgm:spPr/>
      <dgm:t>
        <a:bodyPr/>
        <a:lstStyle/>
        <a:p>
          <a:r>
            <a:rPr lang="en-IN" sz="2400" dirty="0">
              <a:solidFill>
                <a:schemeClr val="tx2">
                  <a:lumMod val="50000"/>
                </a:schemeClr>
              </a:solidFill>
            </a:rPr>
            <a:t>03</a:t>
          </a:r>
        </a:p>
      </dgm:t>
    </dgm:pt>
    <dgm:pt modelId="{C5BC83FE-A954-439B-887F-4B57623DAA17}" type="parTrans" cxnId="{1C416175-8C72-465F-B734-3C36E0FC9DEC}">
      <dgm:prSet/>
      <dgm:spPr/>
      <dgm:t>
        <a:bodyPr/>
        <a:lstStyle/>
        <a:p>
          <a:endParaRPr lang="en-IN" sz="1400"/>
        </a:p>
      </dgm:t>
    </dgm:pt>
    <dgm:pt modelId="{DE1CC83D-C9CC-42D2-A3AB-CDB5328705BF}" type="sibTrans" cxnId="{1C416175-8C72-465F-B734-3C36E0FC9DEC}">
      <dgm:prSet/>
      <dgm:spPr/>
      <dgm:t>
        <a:bodyPr/>
        <a:lstStyle/>
        <a:p>
          <a:endParaRPr lang="en-IN" sz="1400"/>
        </a:p>
      </dgm:t>
    </dgm:pt>
    <dgm:pt modelId="{4ABB2628-7612-43B1-82C1-36623DD54E2C}">
      <dgm:prSet phldrT="[Text]" custT="1"/>
      <dgm:spPr/>
      <dgm:t>
        <a:bodyPr/>
        <a:lstStyle/>
        <a:p>
          <a:r>
            <a:rPr lang="en-IN" sz="2000" dirty="0">
              <a:ln>
                <a:noFill/>
              </a:ln>
              <a:solidFill>
                <a:schemeClr val="tx2">
                  <a:lumMod val="50000"/>
                </a:schemeClr>
              </a:solidFill>
            </a:rPr>
            <a:t>Approach </a:t>
          </a:r>
        </a:p>
      </dgm:t>
    </dgm:pt>
    <dgm:pt modelId="{71A07273-0A4E-4A14-A9C7-B4C30ACD8C54}" type="parTrans" cxnId="{A2230FA5-B063-4C4E-9D41-312D500D8AD0}">
      <dgm:prSet/>
      <dgm:spPr/>
      <dgm:t>
        <a:bodyPr/>
        <a:lstStyle/>
        <a:p>
          <a:endParaRPr lang="en-IN" sz="1400"/>
        </a:p>
      </dgm:t>
    </dgm:pt>
    <dgm:pt modelId="{B594D0D2-F980-4693-98C0-68AC813CD83A}" type="sibTrans" cxnId="{A2230FA5-B063-4C4E-9D41-312D500D8AD0}">
      <dgm:prSet/>
      <dgm:spPr/>
      <dgm:t>
        <a:bodyPr/>
        <a:lstStyle/>
        <a:p>
          <a:endParaRPr lang="en-IN" sz="1400"/>
        </a:p>
      </dgm:t>
    </dgm:pt>
    <dgm:pt modelId="{03C02C99-A78E-4E81-BE8F-AEC2C0ADBAE7}">
      <dgm:prSet custT="1"/>
      <dgm:spPr/>
      <dgm:t>
        <a:bodyPr/>
        <a:lstStyle/>
        <a:p>
          <a:r>
            <a:rPr lang="en-IN" sz="2400" dirty="0">
              <a:solidFill>
                <a:schemeClr val="accent1">
                  <a:lumMod val="50000"/>
                </a:schemeClr>
              </a:solidFill>
            </a:rPr>
            <a:t>04</a:t>
          </a:r>
        </a:p>
      </dgm:t>
    </dgm:pt>
    <dgm:pt modelId="{CD900CEF-D1AE-4610-9896-397A41186890}" type="parTrans" cxnId="{224430A4-82F6-4658-9718-7E28363D8B02}">
      <dgm:prSet/>
      <dgm:spPr/>
      <dgm:t>
        <a:bodyPr/>
        <a:lstStyle/>
        <a:p>
          <a:endParaRPr lang="en-IN" sz="1400"/>
        </a:p>
      </dgm:t>
    </dgm:pt>
    <dgm:pt modelId="{B3DE7259-93E7-446B-9E0C-9A9D007058F0}" type="sibTrans" cxnId="{224430A4-82F6-4658-9718-7E28363D8B02}">
      <dgm:prSet/>
      <dgm:spPr/>
      <dgm:t>
        <a:bodyPr/>
        <a:lstStyle/>
        <a:p>
          <a:endParaRPr lang="en-IN" sz="1400"/>
        </a:p>
      </dgm:t>
    </dgm:pt>
    <dgm:pt modelId="{8B1C3EEF-7243-4F3C-9E16-E7657CAE6CB2}">
      <dgm:prSet custT="1"/>
      <dgm:spPr/>
      <dgm:t>
        <a:bodyPr/>
        <a:lstStyle/>
        <a:p>
          <a:r>
            <a:rPr lang="en-IN" sz="2400" dirty="0">
              <a:solidFill>
                <a:schemeClr val="accent2">
                  <a:lumMod val="50000"/>
                </a:schemeClr>
              </a:solidFill>
            </a:rPr>
            <a:t>05</a:t>
          </a:r>
        </a:p>
      </dgm:t>
    </dgm:pt>
    <dgm:pt modelId="{E6A1C9D8-624C-4178-A926-4ADE97DC67A1}" type="parTrans" cxnId="{C590693C-084F-4060-9E58-8CB7AF4374F8}">
      <dgm:prSet/>
      <dgm:spPr/>
      <dgm:t>
        <a:bodyPr/>
        <a:lstStyle/>
        <a:p>
          <a:endParaRPr lang="en-IN" sz="1400"/>
        </a:p>
      </dgm:t>
    </dgm:pt>
    <dgm:pt modelId="{56B0EDFC-1273-425E-B4B8-A17736D679E0}" type="sibTrans" cxnId="{C590693C-084F-4060-9E58-8CB7AF4374F8}">
      <dgm:prSet/>
      <dgm:spPr/>
      <dgm:t>
        <a:bodyPr/>
        <a:lstStyle/>
        <a:p>
          <a:endParaRPr lang="en-IN" sz="1400"/>
        </a:p>
      </dgm:t>
    </dgm:pt>
    <dgm:pt modelId="{BD433CFF-27AB-44D1-B7B4-2DB6DD3C7F4D}">
      <dgm:prSet custT="1"/>
      <dgm:spPr/>
      <dgm:t>
        <a:bodyPr/>
        <a:lstStyle/>
        <a:p>
          <a:r>
            <a:rPr lang="en-IN" sz="20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Model Development</a:t>
          </a:r>
        </a:p>
      </dgm:t>
    </dgm:pt>
    <dgm:pt modelId="{229FE962-4BC8-4D3C-8426-3E3BCED81DCE}" type="parTrans" cxnId="{6481EE7D-7962-4720-874F-88993E1CD36D}">
      <dgm:prSet/>
      <dgm:spPr/>
      <dgm:t>
        <a:bodyPr/>
        <a:lstStyle/>
        <a:p>
          <a:endParaRPr lang="en-IN" sz="1400"/>
        </a:p>
      </dgm:t>
    </dgm:pt>
    <dgm:pt modelId="{163282AD-96E1-426E-B028-111E1976EF3C}" type="sibTrans" cxnId="{6481EE7D-7962-4720-874F-88993E1CD36D}">
      <dgm:prSet/>
      <dgm:spPr/>
      <dgm:t>
        <a:bodyPr/>
        <a:lstStyle/>
        <a:p>
          <a:endParaRPr lang="en-IN" sz="1400"/>
        </a:p>
      </dgm:t>
    </dgm:pt>
    <dgm:pt modelId="{4C9D0A30-2C53-4E13-B87B-93BCF3370BE2}">
      <dgm:prSet custT="1"/>
      <dgm:spPr/>
      <dgm:t>
        <a:bodyPr/>
        <a:lstStyle/>
        <a:p>
          <a:r>
            <a:rPr lang="en-IN" sz="2000" dirty="0">
              <a:ln>
                <a:noFill/>
              </a:ln>
              <a:solidFill>
                <a:schemeClr val="accent2">
                  <a:lumMod val="50000"/>
                </a:schemeClr>
              </a:solidFill>
            </a:rPr>
            <a:t>Integration</a:t>
          </a:r>
        </a:p>
      </dgm:t>
    </dgm:pt>
    <dgm:pt modelId="{5109027E-5E5D-4869-8006-176E40702898}" type="parTrans" cxnId="{4C16E172-E996-49E7-B17F-794325183555}">
      <dgm:prSet/>
      <dgm:spPr/>
      <dgm:t>
        <a:bodyPr/>
        <a:lstStyle/>
        <a:p>
          <a:endParaRPr lang="en-IN" sz="1400"/>
        </a:p>
      </dgm:t>
    </dgm:pt>
    <dgm:pt modelId="{6A8BDCD3-2A83-4721-91FF-B5274676AC12}" type="sibTrans" cxnId="{4C16E172-E996-49E7-B17F-794325183555}">
      <dgm:prSet/>
      <dgm:spPr/>
      <dgm:t>
        <a:bodyPr/>
        <a:lstStyle/>
        <a:p>
          <a:endParaRPr lang="en-IN" sz="1400"/>
        </a:p>
      </dgm:t>
    </dgm:pt>
    <dgm:pt modelId="{F36250A6-B416-4722-9426-A9B28B916C26}">
      <dgm:prSet custT="1"/>
      <dgm:spPr/>
      <dgm:t>
        <a:bodyPr/>
        <a:lstStyle/>
        <a:p>
          <a:r>
            <a:rPr lang="en-IN" sz="2400" dirty="0">
              <a:ln>
                <a:noFill/>
              </a:ln>
              <a:solidFill>
                <a:schemeClr val="accent4">
                  <a:lumMod val="50000"/>
                </a:schemeClr>
              </a:solidFill>
            </a:rPr>
            <a:t>06 </a:t>
          </a:r>
        </a:p>
      </dgm:t>
    </dgm:pt>
    <dgm:pt modelId="{F98A67D8-37D2-4E9F-BA9B-F309672BBF4B}" type="parTrans" cxnId="{0C13B5C1-9CEA-4F91-84C8-C0B779719A24}">
      <dgm:prSet/>
      <dgm:spPr/>
      <dgm:t>
        <a:bodyPr/>
        <a:lstStyle/>
        <a:p>
          <a:endParaRPr lang="en-IN" sz="1400"/>
        </a:p>
      </dgm:t>
    </dgm:pt>
    <dgm:pt modelId="{A7ED5184-CE32-433C-934D-45F4ECEEAB4F}" type="sibTrans" cxnId="{0C13B5C1-9CEA-4F91-84C8-C0B779719A24}">
      <dgm:prSet/>
      <dgm:spPr/>
      <dgm:t>
        <a:bodyPr/>
        <a:lstStyle/>
        <a:p>
          <a:endParaRPr lang="en-IN" sz="1400"/>
        </a:p>
      </dgm:t>
    </dgm:pt>
    <dgm:pt modelId="{9CBD5138-3751-4940-8460-577B1FCE396B}">
      <dgm:prSet custT="1"/>
      <dgm:spPr/>
      <dgm:t>
        <a:bodyPr/>
        <a:lstStyle/>
        <a:p>
          <a:r>
            <a:rPr lang="en-IN" sz="2000" dirty="0">
              <a:ln>
                <a:noFill/>
              </a:ln>
              <a:solidFill>
                <a:schemeClr val="accent3">
                  <a:lumMod val="50000"/>
                </a:schemeClr>
              </a:solidFill>
            </a:rPr>
            <a:t>Web Application</a:t>
          </a:r>
        </a:p>
      </dgm:t>
    </dgm:pt>
    <dgm:pt modelId="{F6C1D042-0596-4723-BD8B-C7455F7F274B}" type="parTrans" cxnId="{4DE6FD34-A06F-4063-AA91-8DD0872B71D5}">
      <dgm:prSet/>
      <dgm:spPr/>
      <dgm:t>
        <a:bodyPr/>
        <a:lstStyle/>
        <a:p>
          <a:endParaRPr lang="en-IN" sz="1400"/>
        </a:p>
      </dgm:t>
    </dgm:pt>
    <dgm:pt modelId="{D4EBDCA4-5830-414F-BEAA-9CA4B3F33639}" type="sibTrans" cxnId="{4DE6FD34-A06F-4063-AA91-8DD0872B71D5}">
      <dgm:prSet/>
      <dgm:spPr/>
      <dgm:t>
        <a:bodyPr/>
        <a:lstStyle/>
        <a:p>
          <a:endParaRPr lang="en-IN" sz="1400"/>
        </a:p>
      </dgm:t>
    </dgm:pt>
    <dgm:pt modelId="{BD91918E-2E2C-439D-8418-81AB105914E5}">
      <dgm:prSet custT="1"/>
      <dgm:spPr/>
      <dgm:t>
        <a:bodyPr/>
        <a:lstStyle/>
        <a:p>
          <a:r>
            <a:rPr lang="en-IN" sz="2400" dirty="0">
              <a:ln>
                <a:noFill/>
              </a:ln>
              <a:solidFill>
                <a:schemeClr val="accent5">
                  <a:lumMod val="50000"/>
                </a:schemeClr>
              </a:solidFill>
            </a:rPr>
            <a:t>07</a:t>
          </a:r>
        </a:p>
      </dgm:t>
    </dgm:pt>
    <dgm:pt modelId="{E341A0BE-B3D4-4699-9F69-72F7C77447F5}" type="parTrans" cxnId="{75C58962-601C-4C9F-9E10-2E55DF9D2B1A}">
      <dgm:prSet/>
      <dgm:spPr/>
      <dgm:t>
        <a:bodyPr/>
        <a:lstStyle/>
        <a:p>
          <a:endParaRPr lang="en-IN" sz="1400"/>
        </a:p>
      </dgm:t>
    </dgm:pt>
    <dgm:pt modelId="{56D95926-3EA7-4A57-A96E-3C245D035503}" type="sibTrans" cxnId="{75C58962-601C-4C9F-9E10-2E55DF9D2B1A}">
      <dgm:prSet/>
      <dgm:spPr/>
      <dgm:t>
        <a:bodyPr/>
        <a:lstStyle/>
        <a:p>
          <a:endParaRPr lang="en-IN" sz="1400"/>
        </a:p>
      </dgm:t>
    </dgm:pt>
    <dgm:pt modelId="{72E4036F-B968-4A59-A1D8-41EDAC94BDC0}">
      <dgm:prSet custT="1"/>
      <dgm:spPr/>
      <dgm:t>
        <a:bodyPr/>
        <a:lstStyle/>
        <a:p>
          <a:r>
            <a:rPr lang="en-IN" sz="2000" dirty="0">
              <a:ln>
                <a:noFill/>
              </a:ln>
              <a:solidFill>
                <a:schemeClr val="accent5">
                  <a:lumMod val="50000"/>
                </a:schemeClr>
              </a:solidFill>
            </a:rPr>
            <a:t>Q&amp;A</a:t>
          </a:r>
        </a:p>
      </dgm:t>
    </dgm:pt>
    <dgm:pt modelId="{982D04F0-3254-4802-B0AC-0CF58627ABBA}" type="parTrans" cxnId="{6065F833-6ADF-4870-A85F-072358455BF0}">
      <dgm:prSet/>
      <dgm:spPr/>
      <dgm:t>
        <a:bodyPr/>
        <a:lstStyle/>
        <a:p>
          <a:endParaRPr lang="en-IN" sz="1400"/>
        </a:p>
      </dgm:t>
    </dgm:pt>
    <dgm:pt modelId="{6A715A35-F170-4C14-A5DB-0A37AC14B74F}" type="sibTrans" cxnId="{6065F833-6ADF-4870-A85F-072358455BF0}">
      <dgm:prSet/>
      <dgm:spPr/>
      <dgm:t>
        <a:bodyPr/>
        <a:lstStyle/>
        <a:p>
          <a:endParaRPr lang="en-IN" sz="1400"/>
        </a:p>
      </dgm:t>
    </dgm:pt>
    <dgm:pt modelId="{466925B7-8AAC-477A-B833-8BE41B7EE1B0}" type="pres">
      <dgm:prSet presAssocID="{8D17FD43-AE85-4315-80BC-F2665CA44AD5}" presName="vert0" presStyleCnt="0">
        <dgm:presLayoutVars>
          <dgm:dir/>
          <dgm:animOne val="branch"/>
          <dgm:animLvl val="lvl"/>
        </dgm:presLayoutVars>
      </dgm:prSet>
      <dgm:spPr/>
    </dgm:pt>
    <dgm:pt modelId="{C9FCF438-A136-4750-AB4A-6E193BA673F3}" type="pres">
      <dgm:prSet presAssocID="{3673A9BB-6E57-4F1C-A56A-7E9EECF26F9E}" presName="thickLine" presStyleLbl="alignNode1" presStyleIdx="0" presStyleCnt="7"/>
      <dgm:spPr/>
    </dgm:pt>
    <dgm:pt modelId="{9CF921CC-4C70-407F-8B71-F7A2A9EC9453}" type="pres">
      <dgm:prSet presAssocID="{3673A9BB-6E57-4F1C-A56A-7E9EECF26F9E}" presName="horz1" presStyleCnt="0"/>
      <dgm:spPr/>
    </dgm:pt>
    <dgm:pt modelId="{DF88F76D-AB5C-47B6-9A60-C3725E0F251E}" type="pres">
      <dgm:prSet presAssocID="{3673A9BB-6E57-4F1C-A56A-7E9EECF26F9E}" presName="tx1" presStyleLbl="revTx" presStyleIdx="0" presStyleCnt="14"/>
      <dgm:spPr/>
    </dgm:pt>
    <dgm:pt modelId="{48292351-FB60-448A-94B2-85659E602BA3}" type="pres">
      <dgm:prSet presAssocID="{3673A9BB-6E57-4F1C-A56A-7E9EECF26F9E}" presName="vert1" presStyleCnt="0"/>
      <dgm:spPr/>
    </dgm:pt>
    <dgm:pt modelId="{E43DAAE9-AEE9-496E-BF05-915501DDBD73}" type="pres">
      <dgm:prSet presAssocID="{56C7501E-922C-4089-846F-987CFB46E090}" presName="vertSpace2a" presStyleCnt="0"/>
      <dgm:spPr/>
    </dgm:pt>
    <dgm:pt modelId="{0EF6113B-5744-4764-A1C7-BEDE6B3B3694}" type="pres">
      <dgm:prSet presAssocID="{56C7501E-922C-4089-846F-987CFB46E090}" presName="horz2" presStyleCnt="0"/>
      <dgm:spPr/>
    </dgm:pt>
    <dgm:pt modelId="{CD61FD38-EF3B-44A5-BAD0-88D4535C5846}" type="pres">
      <dgm:prSet presAssocID="{56C7501E-922C-4089-846F-987CFB46E090}" presName="horzSpace2" presStyleCnt="0"/>
      <dgm:spPr/>
    </dgm:pt>
    <dgm:pt modelId="{5AB06549-F055-49C1-890D-D21CBC1463E0}" type="pres">
      <dgm:prSet presAssocID="{56C7501E-922C-4089-846F-987CFB46E090}" presName="tx2" presStyleLbl="revTx" presStyleIdx="1" presStyleCnt="14" custScaleY="140116"/>
      <dgm:spPr/>
    </dgm:pt>
    <dgm:pt modelId="{2301B756-154F-493C-B58A-4A4C9BB55DC0}" type="pres">
      <dgm:prSet presAssocID="{56C7501E-922C-4089-846F-987CFB46E090}" presName="vert2" presStyleCnt="0"/>
      <dgm:spPr/>
    </dgm:pt>
    <dgm:pt modelId="{01211DE5-E899-4311-A7A0-EA7347618E42}" type="pres">
      <dgm:prSet presAssocID="{56C7501E-922C-4089-846F-987CFB46E090}" presName="thinLine2b" presStyleLbl="callout" presStyleIdx="0" presStyleCnt="7"/>
      <dgm:spPr/>
    </dgm:pt>
    <dgm:pt modelId="{AB52A6F7-8515-488F-860E-C9568891E229}" type="pres">
      <dgm:prSet presAssocID="{56C7501E-922C-4089-846F-987CFB46E090}" presName="vertSpace2b" presStyleCnt="0"/>
      <dgm:spPr/>
    </dgm:pt>
    <dgm:pt modelId="{66A2DAA7-CB2B-468F-8C9F-53EA72D522B1}" type="pres">
      <dgm:prSet presAssocID="{503D40A0-290F-4C62-BAC1-07295DBFD9E8}" presName="thickLine" presStyleLbl="alignNode1" presStyleIdx="1" presStyleCnt="7"/>
      <dgm:spPr/>
    </dgm:pt>
    <dgm:pt modelId="{4E5BF8FC-A520-47A8-AD1F-CC4E51E8C3EF}" type="pres">
      <dgm:prSet presAssocID="{503D40A0-290F-4C62-BAC1-07295DBFD9E8}" presName="horz1" presStyleCnt="0"/>
      <dgm:spPr/>
    </dgm:pt>
    <dgm:pt modelId="{24EB9861-0970-43E5-BE76-DD521F33C693}" type="pres">
      <dgm:prSet presAssocID="{503D40A0-290F-4C62-BAC1-07295DBFD9E8}" presName="tx1" presStyleLbl="revTx" presStyleIdx="2" presStyleCnt="14"/>
      <dgm:spPr/>
    </dgm:pt>
    <dgm:pt modelId="{4A05EB8F-DAAA-47D6-9746-6E90D41B99D7}" type="pres">
      <dgm:prSet presAssocID="{503D40A0-290F-4C62-BAC1-07295DBFD9E8}" presName="vert1" presStyleCnt="0"/>
      <dgm:spPr/>
    </dgm:pt>
    <dgm:pt modelId="{5EF580C8-8EB3-4F97-805D-AD0FCC8448E7}" type="pres">
      <dgm:prSet presAssocID="{EDFEFED4-FBAC-4C47-BC24-A63DA7F6FC59}" presName="vertSpace2a" presStyleCnt="0"/>
      <dgm:spPr/>
    </dgm:pt>
    <dgm:pt modelId="{EF6E0F9F-8D7E-40C3-BD59-456E05F15833}" type="pres">
      <dgm:prSet presAssocID="{EDFEFED4-FBAC-4C47-BC24-A63DA7F6FC59}" presName="horz2" presStyleCnt="0"/>
      <dgm:spPr/>
    </dgm:pt>
    <dgm:pt modelId="{53AA77FA-9C90-45BB-9C24-733A88E3B8D0}" type="pres">
      <dgm:prSet presAssocID="{EDFEFED4-FBAC-4C47-BC24-A63DA7F6FC59}" presName="horzSpace2" presStyleCnt="0"/>
      <dgm:spPr/>
    </dgm:pt>
    <dgm:pt modelId="{693AF90C-5A30-4162-9844-C5F87EE98B0D}" type="pres">
      <dgm:prSet presAssocID="{EDFEFED4-FBAC-4C47-BC24-A63DA7F6FC59}" presName="tx2" presStyleLbl="revTx" presStyleIdx="3" presStyleCnt="14"/>
      <dgm:spPr/>
    </dgm:pt>
    <dgm:pt modelId="{03275734-4E08-4086-9650-E658DA20A891}" type="pres">
      <dgm:prSet presAssocID="{EDFEFED4-FBAC-4C47-BC24-A63DA7F6FC59}" presName="vert2" presStyleCnt="0"/>
      <dgm:spPr/>
    </dgm:pt>
    <dgm:pt modelId="{697EEFAB-697C-4216-9194-BADA8D0A8EDA}" type="pres">
      <dgm:prSet presAssocID="{EDFEFED4-FBAC-4C47-BC24-A63DA7F6FC59}" presName="thinLine2b" presStyleLbl="callout" presStyleIdx="1" presStyleCnt="7"/>
      <dgm:spPr/>
    </dgm:pt>
    <dgm:pt modelId="{EB21E734-0E38-4D94-8E23-FEF9F4AABEAC}" type="pres">
      <dgm:prSet presAssocID="{EDFEFED4-FBAC-4C47-BC24-A63DA7F6FC59}" presName="vertSpace2b" presStyleCnt="0"/>
      <dgm:spPr/>
    </dgm:pt>
    <dgm:pt modelId="{7CC732EF-FC24-4234-88F9-3361640DE48F}" type="pres">
      <dgm:prSet presAssocID="{145F211E-DE13-4459-86C6-54A84C956EBC}" presName="thickLine" presStyleLbl="alignNode1" presStyleIdx="2" presStyleCnt="7"/>
      <dgm:spPr/>
    </dgm:pt>
    <dgm:pt modelId="{76CA0A2C-76CF-4D9D-A12C-E73394BB19B2}" type="pres">
      <dgm:prSet presAssocID="{145F211E-DE13-4459-86C6-54A84C956EBC}" presName="horz1" presStyleCnt="0"/>
      <dgm:spPr/>
    </dgm:pt>
    <dgm:pt modelId="{8E26E0DB-2F48-41C4-8711-5426B32E4037}" type="pres">
      <dgm:prSet presAssocID="{145F211E-DE13-4459-86C6-54A84C956EBC}" presName="tx1" presStyleLbl="revTx" presStyleIdx="4" presStyleCnt="14"/>
      <dgm:spPr/>
    </dgm:pt>
    <dgm:pt modelId="{99DE1DE3-D6F7-44FE-B4D1-D8A39E11AF19}" type="pres">
      <dgm:prSet presAssocID="{145F211E-DE13-4459-86C6-54A84C956EBC}" presName="vert1" presStyleCnt="0"/>
      <dgm:spPr/>
    </dgm:pt>
    <dgm:pt modelId="{167FD7B1-D373-44A1-9FE1-2F5B2AF2A4FD}" type="pres">
      <dgm:prSet presAssocID="{4ABB2628-7612-43B1-82C1-36623DD54E2C}" presName="vertSpace2a" presStyleCnt="0"/>
      <dgm:spPr/>
    </dgm:pt>
    <dgm:pt modelId="{65704C2F-5876-47BC-88BB-F18508111338}" type="pres">
      <dgm:prSet presAssocID="{4ABB2628-7612-43B1-82C1-36623DD54E2C}" presName="horz2" presStyleCnt="0"/>
      <dgm:spPr/>
    </dgm:pt>
    <dgm:pt modelId="{D641F3E1-83C6-4352-BD51-00F89B8EA08A}" type="pres">
      <dgm:prSet presAssocID="{4ABB2628-7612-43B1-82C1-36623DD54E2C}" presName="horzSpace2" presStyleCnt="0"/>
      <dgm:spPr/>
    </dgm:pt>
    <dgm:pt modelId="{90C005A5-DFF1-4AB3-BF9B-02F9BF590760}" type="pres">
      <dgm:prSet presAssocID="{4ABB2628-7612-43B1-82C1-36623DD54E2C}" presName="tx2" presStyleLbl="revTx" presStyleIdx="5" presStyleCnt="14"/>
      <dgm:spPr/>
    </dgm:pt>
    <dgm:pt modelId="{94837309-A9FA-4618-88B6-75EDFF45CE98}" type="pres">
      <dgm:prSet presAssocID="{4ABB2628-7612-43B1-82C1-36623DD54E2C}" presName="vert2" presStyleCnt="0"/>
      <dgm:spPr/>
    </dgm:pt>
    <dgm:pt modelId="{A127B19D-EA1C-485B-BE47-770C72C19F6A}" type="pres">
      <dgm:prSet presAssocID="{4ABB2628-7612-43B1-82C1-36623DD54E2C}" presName="thinLine2b" presStyleLbl="callout" presStyleIdx="2" presStyleCnt="7"/>
      <dgm:spPr/>
    </dgm:pt>
    <dgm:pt modelId="{46970497-B809-48A2-A4A0-ABE3DB008F3B}" type="pres">
      <dgm:prSet presAssocID="{4ABB2628-7612-43B1-82C1-36623DD54E2C}" presName="vertSpace2b" presStyleCnt="0"/>
      <dgm:spPr/>
    </dgm:pt>
    <dgm:pt modelId="{3B38F29E-7EBB-473B-BFA2-04781A80A581}" type="pres">
      <dgm:prSet presAssocID="{03C02C99-A78E-4E81-BE8F-AEC2C0ADBAE7}" presName="thickLine" presStyleLbl="alignNode1" presStyleIdx="3" presStyleCnt="7"/>
      <dgm:spPr/>
    </dgm:pt>
    <dgm:pt modelId="{59B47AC7-CCFC-409D-9102-240293F9D024}" type="pres">
      <dgm:prSet presAssocID="{03C02C99-A78E-4E81-BE8F-AEC2C0ADBAE7}" presName="horz1" presStyleCnt="0"/>
      <dgm:spPr/>
    </dgm:pt>
    <dgm:pt modelId="{65973914-6712-46DA-930F-BF38018F06DA}" type="pres">
      <dgm:prSet presAssocID="{03C02C99-A78E-4E81-BE8F-AEC2C0ADBAE7}" presName="tx1" presStyleLbl="revTx" presStyleIdx="6" presStyleCnt="14" custScaleX="111544" custScaleY="98070"/>
      <dgm:spPr/>
    </dgm:pt>
    <dgm:pt modelId="{CCCF354B-5566-4BC9-B099-9B510D60C934}" type="pres">
      <dgm:prSet presAssocID="{03C02C99-A78E-4E81-BE8F-AEC2C0ADBAE7}" presName="vert1" presStyleCnt="0"/>
      <dgm:spPr/>
    </dgm:pt>
    <dgm:pt modelId="{48D68909-472B-4A5B-9722-A48AF1BC9DFC}" type="pres">
      <dgm:prSet presAssocID="{BD433CFF-27AB-44D1-B7B4-2DB6DD3C7F4D}" presName="vertSpace2a" presStyleCnt="0"/>
      <dgm:spPr/>
    </dgm:pt>
    <dgm:pt modelId="{B68FD91C-F688-4502-8C58-961A71C13679}" type="pres">
      <dgm:prSet presAssocID="{BD433CFF-27AB-44D1-B7B4-2DB6DD3C7F4D}" presName="horz2" presStyleCnt="0"/>
      <dgm:spPr/>
    </dgm:pt>
    <dgm:pt modelId="{F5819AB0-07E1-4464-9859-69FB9B46830F}" type="pres">
      <dgm:prSet presAssocID="{BD433CFF-27AB-44D1-B7B4-2DB6DD3C7F4D}" presName="horzSpace2" presStyleCnt="0"/>
      <dgm:spPr/>
    </dgm:pt>
    <dgm:pt modelId="{BDCC6024-35E9-456D-89C1-49224D8367C9}" type="pres">
      <dgm:prSet presAssocID="{BD433CFF-27AB-44D1-B7B4-2DB6DD3C7F4D}" presName="tx2" presStyleLbl="revTx" presStyleIdx="7" presStyleCnt="14"/>
      <dgm:spPr/>
    </dgm:pt>
    <dgm:pt modelId="{4AE1AF2F-5B68-47F2-91D8-C34FB6F723D2}" type="pres">
      <dgm:prSet presAssocID="{BD433CFF-27AB-44D1-B7B4-2DB6DD3C7F4D}" presName="vert2" presStyleCnt="0"/>
      <dgm:spPr/>
    </dgm:pt>
    <dgm:pt modelId="{BE4EA0EB-B9D7-4F5F-B8B6-7804C5DA2FCE}" type="pres">
      <dgm:prSet presAssocID="{BD433CFF-27AB-44D1-B7B4-2DB6DD3C7F4D}" presName="thinLine2b" presStyleLbl="callout" presStyleIdx="3" presStyleCnt="7"/>
      <dgm:spPr/>
    </dgm:pt>
    <dgm:pt modelId="{A4BAEBE1-2E7F-42ED-87A0-96E09DEC4C06}" type="pres">
      <dgm:prSet presAssocID="{BD433CFF-27AB-44D1-B7B4-2DB6DD3C7F4D}" presName="vertSpace2b" presStyleCnt="0"/>
      <dgm:spPr/>
    </dgm:pt>
    <dgm:pt modelId="{E3D98616-AB71-48B2-9286-4B1168609AEF}" type="pres">
      <dgm:prSet presAssocID="{8B1C3EEF-7243-4F3C-9E16-E7657CAE6CB2}" presName="thickLine" presStyleLbl="alignNode1" presStyleIdx="4" presStyleCnt="7"/>
      <dgm:spPr/>
    </dgm:pt>
    <dgm:pt modelId="{D836ADB0-D068-4CBE-9C4D-63FFBC250CB4}" type="pres">
      <dgm:prSet presAssocID="{8B1C3EEF-7243-4F3C-9E16-E7657CAE6CB2}" presName="horz1" presStyleCnt="0"/>
      <dgm:spPr/>
    </dgm:pt>
    <dgm:pt modelId="{F90BB613-1D04-47E7-8FD1-EBD6B77908F8}" type="pres">
      <dgm:prSet presAssocID="{8B1C3EEF-7243-4F3C-9E16-E7657CAE6CB2}" presName="tx1" presStyleLbl="revTx" presStyleIdx="8" presStyleCnt="14"/>
      <dgm:spPr/>
    </dgm:pt>
    <dgm:pt modelId="{67420BE7-E471-45FB-8171-7618F334BE2C}" type="pres">
      <dgm:prSet presAssocID="{8B1C3EEF-7243-4F3C-9E16-E7657CAE6CB2}" presName="vert1" presStyleCnt="0"/>
      <dgm:spPr/>
    </dgm:pt>
    <dgm:pt modelId="{12B3A7E3-8FBF-4ACE-AC52-E53166C42D0F}" type="pres">
      <dgm:prSet presAssocID="{4C9D0A30-2C53-4E13-B87B-93BCF3370BE2}" presName="vertSpace2a" presStyleCnt="0"/>
      <dgm:spPr/>
    </dgm:pt>
    <dgm:pt modelId="{00157F42-1A21-40D3-8CBD-41A6029DF3A6}" type="pres">
      <dgm:prSet presAssocID="{4C9D0A30-2C53-4E13-B87B-93BCF3370BE2}" presName="horz2" presStyleCnt="0"/>
      <dgm:spPr/>
    </dgm:pt>
    <dgm:pt modelId="{107D22E3-3408-4884-ADA8-8B87448A8C6E}" type="pres">
      <dgm:prSet presAssocID="{4C9D0A30-2C53-4E13-B87B-93BCF3370BE2}" presName="horzSpace2" presStyleCnt="0"/>
      <dgm:spPr/>
    </dgm:pt>
    <dgm:pt modelId="{F4A49155-639A-4E6E-90CC-5765FD3DD793}" type="pres">
      <dgm:prSet presAssocID="{4C9D0A30-2C53-4E13-B87B-93BCF3370BE2}" presName="tx2" presStyleLbl="revTx" presStyleIdx="9" presStyleCnt="14"/>
      <dgm:spPr/>
    </dgm:pt>
    <dgm:pt modelId="{AAA0A845-C123-49F9-A096-C2A995588D2B}" type="pres">
      <dgm:prSet presAssocID="{4C9D0A30-2C53-4E13-B87B-93BCF3370BE2}" presName="vert2" presStyleCnt="0"/>
      <dgm:spPr/>
    </dgm:pt>
    <dgm:pt modelId="{A3046306-2B9F-4AAF-BADD-12E9FE58D131}" type="pres">
      <dgm:prSet presAssocID="{4C9D0A30-2C53-4E13-B87B-93BCF3370BE2}" presName="thinLine2b" presStyleLbl="callout" presStyleIdx="4" presStyleCnt="7"/>
      <dgm:spPr/>
    </dgm:pt>
    <dgm:pt modelId="{E344C26E-D62A-416A-8D1F-C9FF278342E6}" type="pres">
      <dgm:prSet presAssocID="{4C9D0A30-2C53-4E13-B87B-93BCF3370BE2}" presName="vertSpace2b" presStyleCnt="0"/>
      <dgm:spPr/>
    </dgm:pt>
    <dgm:pt modelId="{D6F6CA04-C1A5-4CE6-B409-020EC696BF00}" type="pres">
      <dgm:prSet presAssocID="{F36250A6-B416-4722-9426-A9B28B916C26}" presName="thickLine" presStyleLbl="alignNode1" presStyleIdx="5" presStyleCnt="7"/>
      <dgm:spPr/>
    </dgm:pt>
    <dgm:pt modelId="{9EBA9DA4-156E-4A68-AA69-F6A42E44058B}" type="pres">
      <dgm:prSet presAssocID="{F36250A6-B416-4722-9426-A9B28B916C26}" presName="horz1" presStyleCnt="0"/>
      <dgm:spPr/>
    </dgm:pt>
    <dgm:pt modelId="{55B34513-FE46-4641-8666-6F2F6F65C2F7}" type="pres">
      <dgm:prSet presAssocID="{F36250A6-B416-4722-9426-A9B28B916C26}" presName="tx1" presStyleLbl="revTx" presStyleIdx="10" presStyleCnt="14"/>
      <dgm:spPr/>
    </dgm:pt>
    <dgm:pt modelId="{435B4DC3-380A-4A85-AB3D-A1B350DEEB43}" type="pres">
      <dgm:prSet presAssocID="{F36250A6-B416-4722-9426-A9B28B916C26}" presName="vert1" presStyleCnt="0"/>
      <dgm:spPr/>
    </dgm:pt>
    <dgm:pt modelId="{5A18F274-665B-4282-A7B5-2F9C7A28D444}" type="pres">
      <dgm:prSet presAssocID="{9CBD5138-3751-4940-8460-577B1FCE396B}" presName="vertSpace2a" presStyleCnt="0"/>
      <dgm:spPr/>
    </dgm:pt>
    <dgm:pt modelId="{FECE59D5-8AD7-4429-970E-B62E96E51571}" type="pres">
      <dgm:prSet presAssocID="{9CBD5138-3751-4940-8460-577B1FCE396B}" presName="horz2" presStyleCnt="0"/>
      <dgm:spPr/>
    </dgm:pt>
    <dgm:pt modelId="{88C1C8D3-82DA-4682-B96D-85E1B5AF454A}" type="pres">
      <dgm:prSet presAssocID="{9CBD5138-3751-4940-8460-577B1FCE396B}" presName="horzSpace2" presStyleCnt="0"/>
      <dgm:spPr/>
    </dgm:pt>
    <dgm:pt modelId="{FFF033FF-7847-4C79-8046-F61B37B48FAE}" type="pres">
      <dgm:prSet presAssocID="{9CBD5138-3751-4940-8460-577B1FCE396B}" presName="tx2" presStyleLbl="revTx" presStyleIdx="11" presStyleCnt="14"/>
      <dgm:spPr/>
    </dgm:pt>
    <dgm:pt modelId="{5767D4C9-CF40-44BB-AED5-66C5A8050876}" type="pres">
      <dgm:prSet presAssocID="{9CBD5138-3751-4940-8460-577B1FCE396B}" presName="vert2" presStyleCnt="0"/>
      <dgm:spPr/>
    </dgm:pt>
    <dgm:pt modelId="{5F722C07-161D-4387-ADB0-A3726BC5D3EB}" type="pres">
      <dgm:prSet presAssocID="{9CBD5138-3751-4940-8460-577B1FCE396B}" presName="thinLine2b" presStyleLbl="callout" presStyleIdx="5" presStyleCnt="7"/>
      <dgm:spPr/>
    </dgm:pt>
    <dgm:pt modelId="{D81CDE3C-735B-4928-9212-CF7471856CA3}" type="pres">
      <dgm:prSet presAssocID="{9CBD5138-3751-4940-8460-577B1FCE396B}" presName="vertSpace2b" presStyleCnt="0"/>
      <dgm:spPr/>
    </dgm:pt>
    <dgm:pt modelId="{CABD9669-614C-4E1F-B029-1835C5C3CF5D}" type="pres">
      <dgm:prSet presAssocID="{BD91918E-2E2C-439D-8418-81AB105914E5}" presName="thickLine" presStyleLbl="alignNode1" presStyleIdx="6" presStyleCnt="7"/>
      <dgm:spPr/>
    </dgm:pt>
    <dgm:pt modelId="{6B646459-2C09-4E45-991B-71711BEB0906}" type="pres">
      <dgm:prSet presAssocID="{BD91918E-2E2C-439D-8418-81AB105914E5}" presName="horz1" presStyleCnt="0"/>
      <dgm:spPr/>
    </dgm:pt>
    <dgm:pt modelId="{FFDE7B88-9CA7-458E-8084-111D82D9E5C7}" type="pres">
      <dgm:prSet presAssocID="{BD91918E-2E2C-439D-8418-81AB105914E5}" presName="tx1" presStyleLbl="revTx" presStyleIdx="12" presStyleCnt="14"/>
      <dgm:spPr/>
    </dgm:pt>
    <dgm:pt modelId="{74E93C40-6A62-4FE5-8C02-1354D2C5D177}" type="pres">
      <dgm:prSet presAssocID="{BD91918E-2E2C-439D-8418-81AB105914E5}" presName="vert1" presStyleCnt="0"/>
      <dgm:spPr/>
    </dgm:pt>
    <dgm:pt modelId="{5380095C-D003-48BD-B305-DBE96A50C227}" type="pres">
      <dgm:prSet presAssocID="{72E4036F-B968-4A59-A1D8-41EDAC94BDC0}" presName="vertSpace2a" presStyleCnt="0"/>
      <dgm:spPr/>
    </dgm:pt>
    <dgm:pt modelId="{0FFC9ED2-BFCA-426B-B6C2-7F6CDBC8DA6C}" type="pres">
      <dgm:prSet presAssocID="{72E4036F-B968-4A59-A1D8-41EDAC94BDC0}" presName="horz2" presStyleCnt="0"/>
      <dgm:spPr/>
    </dgm:pt>
    <dgm:pt modelId="{501C700D-0C12-4863-AC85-93E55F9FAECF}" type="pres">
      <dgm:prSet presAssocID="{72E4036F-B968-4A59-A1D8-41EDAC94BDC0}" presName="horzSpace2" presStyleCnt="0"/>
      <dgm:spPr/>
    </dgm:pt>
    <dgm:pt modelId="{F7AE8E0F-1494-4C46-B77A-0A497471F82F}" type="pres">
      <dgm:prSet presAssocID="{72E4036F-B968-4A59-A1D8-41EDAC94BDC0}" presName="tx2" presStyleLbl="revTx" presStyleIdx="13" presStyleCnt="14"/>
      <dgm:spPr/>
    </dgm:pt>
    <dgm:pt modelId="{DFC5A55D-F7FF-4FBD-AE19-7E527C262D06}" type="pres">
      <dgm:prSet presAssocID="{72E4036F-B968-4A59-A1D8-41EDAC94BDC0}" presName="vert2" presStyleCnt="0"/>
      <dgm:spPr/>
    </dgm:pt>
    <dgm:pt modelId="{C09D7F9E-EC5A-4058-95BE-B8571204D6AC}" type="pres">
      <dgm:prSet presAssocID="{72E4036F-B968-4A59-A1D8-41EDAC94BDC0}" presName="thinLine2b" presStyleLbl="callout" presStyleIdx="6" presStyleCnt="7"/>
      <dgm:spPr/>
    </dgm:pt>
    <dgm:pt modelId="{82C665C7-5900-42F8-994B-725B27EAAE1C}" type="pres">
      <dgm:prSet presAssocID="{72E4036F-B968-4A59-A1D8-41EDAC94BDC0}" presName="vertSpace2b" presStyleCnt="0"/>
      <dgm:spPr/>
    </dgm:pt>
  </dgm:ptLst>
  <dgm:cxnLst>
    <dgm:cxn modelId="{2AD0BF19-E007-47E3-8945-95E2BE1E0469}" type="presOf" srcId="{03C02C99-A78E-4E81-BE8F-AEC2C0ADBAE7}" destId="{65973914-6712-46DA-930F-BF38018F06DA}" srcOrd="0" destOrd="0" presId="urn:microsoft.com/office/officeart/2008/layout/LinedList"/>
    <dgm:cxn modelId="{B926FC25-4747-4847-A92C-268D1C075DE4}" type="presOf" srcId="{56C7501E-922C-4089-846F-987CFB46E090}" destId="{5AB06549-F055-49C1-890D-D21CBC1463E0}" srcOrd="0" destOrd="0" presId="urn:microsoft.com/office/officeart/2008/layout/LinedList"/>
    <dgm:cxn modelId="{68411A29-4ECB-4B6B-A13A-B9818C375BDE}" type="presOf" srcId="{8D17FD43-AE85-4315-80BC-F2665CA44AD5}" destId="{466925B7-8AAC-477A-B833-8BE41B7EE1B0}" srcOrd="0" destOrd="0" presId="urn:microsoft.com/office/officeart/2008/layout/LinedList"/>
    <dgm:cxn modelId="{5A10F02C-1ACC-4E1C-B820-B232621D47C2}" type="presOf" srcId="{503D40A0-290F-4C62-BAC1-07295DBFD9E8}" destId="{24EB9861-0970-43E5-BE76-DD521F33C693}" srcOrd="0" destOrd="0" presId="urn:microsoft.com/office/officeart/2008/layout/LinedList"/>
    <dgm:cxn modelId="{6065F833-6ADF-4870-A85F-072358455BF0}" srcId="{BD91918E-2E2C-439D-8418-81AB105914E5}" destId="{72E4036F-B968-4A59-A1D8-41EDAC94BDC0}" srcOrd="0" destOrd="0" parTransId="{982D04F0-3254-4802-B0AC-0CF58627ABBA}" sibTransId="{6A715A35-F170-4C14-A5DB-0A37AC14B74F}"/>
    <dgm:cxn modelId="{4DE6FD34-A06F-4063-AA91-8DD0872B71D5}" srcId="{F36250A6-B416-4722-9426-A9B28B916C26}" destId="{9CBD5138-3751-4940-8460-577B1FCE396B}" srcOrd="0" destOrd="0" parTransId="{F6C1D042-0596-4723-BD8B-C7455F7F274B}" sibTransId="{D4EBDCA4-5830-414F-BEAA-9CA4B3F33639}"/>
    <dgm:cxn modelId="{2E35A638-6BE0-48FF-9FCE-C30B78DF0CE1}" type="presOf" srcId="{9CBD5138-3751-4940-8460-577B1FCE396B}" destId="{FFF033FF-7847-4C79-8046-F61B37B48FAE}" srcOrd="0" destOrd="0" presId="urn:microsoft.com/office/officeart/2008/layout/LinedList"/>
    <dgm:cxn modelId="{C590693C-084F-4060-9E58-8CB7AF4374F8}" srcId="{8D17FD43-AE85-4315-80BC-F2665CA44AD5}" destId="{8B1C3EEF-7243-4F3C-9E16-E7657CAE6CB2}" srcOrd="4" destOrd="0" parTransId="{E6A1C9D8-624C-4178-A926-4ADE97DC67A1}" sibTransId="{56B0EDFC-1273-425E-B4B8-A17736D679E0}"/>
    <dgm:cxn modelId="{131CB53D-48A6-40F1-BAC7-AEB6E67430C3}" type="presOf" srcId="{145F211E-DE13-4459-86C6-54A84C956EBC}" destId="{8E26E0DB-2F48-41C4-8711-5426B32E4037}" srcOrd="0" destOrd="0" presId="urn:microsoft.com/office/officeart/2008/layout/LinedList"/>
    <dgm:cxn modelId="{75C58962-601C-4C9F-9E10-2E55DF9D2B1A}" srcId="{8D17FD43-AE85-4315-80BC-F2665CA44AD5}" destId="{BD91918E-2E2C-439D-8418-81AB105914E5}" srcOrd="6" destOrd="0" parTransId="{E341A0BE-B3D4-4699-9F69-72F7C77447F5}" sibTransId="{56D95926-3EA7-4A57-A96E-3C245D035503}"/>
    <dgm:cxn modelId="{6ED45366-CC5B-4F4C-A3AA-8F7D0A44AA74}" type="presOf" srcId="{3673A9BB-6E57-4F1C-A56A-7E9EECF26F9E}" destId="{DF88F76D-AB5C-47B6-9A60-C3725E0F251E}" srcOrd="0" destOrd="0" presId="urn:microsoft.com/office/officeart/2008/layout/LinedList"/>
    <dgm:cxn modelId="{C7E05A6E-EA8E-4EF7-8AB4-1C56DD884CAE}" srcId="{503D40A0-290F-4C62-BAC1-07295DBFD9E8}" destId="{EDFEFED4-FBAC-4C47-BC24-A63DA7F6FC59}" srcOrd="0" destOrd="0" parTransId="{DECE0529-4F15-49FC-869C-92DF4F7AEAF4}" sibTransId="{56B61CE6-FEA4-43A0-AFDB-293EFEDBF43E}"/>
    <dgm:cxn modelId="{4C16E172-E996-49E7-B17F-794325183555}" srcId="{8B1C3EEF-7243-4F3C-9E16-E7657CAE6CB2}" destId="{4C9D0A30-2C53-4E13-B87B-93BCF3370BE2}" srcOrd="0" destOrd="0" parTransId="{5109027E-5E5D-4869-8006-176E40702898}" sibTransId="{6A8BDCD3-2A83-4721-91FF-B5274676AC12}"/>
    <dgm:cxn modelId="{1C416175-8C72-465F-B734-3C36E0FC9DEC}" srcId="{8D17FD43-AE85-4315-80BC-F2665CA44AD5}" destId="{145F211E-DE13-4459-86C6-54A84C956EBC}" srcOrd="2" destOrd="0" parTransId="{C5BC83FE-A954-439B-887F-4B57623DAA17}" sibTransId="{DE1CC83D-C9CC-42D2-A3AB-CDB5328705BF}"/>
    <dgm:cxn modelId="{6481EE7D-7962-4720-874F-88993E1CD36D}" srcId="{03C02C99-A78E-4E81-BE8F-AEC2C0ADBAE7}" destId="{BD433CFF-27AB-44D1-B7B4-2DB6DD3C7F4D}" srcOrd="0" destOrd="0" parTransId="{229FE962-4BC8-4D3C-8426-3E3BCED81DCE}" sibTransId="{163282AD-96E1-426E-B028-111E1976EF3C}"/>
    <dgm:cxn modelId="{40EEAE84-3834-44E2-980C-AEFD01BE9AF0}" type="presOf" srcId="{EDFEFED4-FBAC-4C47-BC24-A63DA7F6FC59}" destId="{693AF90C-5A30-4162-9844-C5F87EE98B0D}" srcOrd="0" destOrd="0" presId="urn:microsoft.com/office/officeart/2008/layout/LinedList"/>
    <dgm:cxn modelId="{550DA885-0F09-439D-A422-4DE10350E3D2}" srcId="{3673A9BB-6E57-4F1C-A56A-7E9EECF26F9E}" destId="{56C7501E-922C-4089-846F-987CFB46E090}" srcOrd="0" destOrd="0" parTransId="{900669A1-C542-4344-9BA8-CF2A2DDD286A}" sibTransId="{DCAA0736-C826-4D66-A907-4BFA7A9292AB}"/>
    <dgm:cxn modelId="{AF263597-5247-4F05-A47C-B9AC66B90727}" type="presOf" srcId="{F36250A6-B416-4722-9426-A9B28B916C26}" destId="{55B34513-FE46-4641-8666-6F2F6F65C2F7}" srcOrd="0" destOrd="0" presId="urn:microsoft.com/office/officeart/2008/layout/LinedList"/>
    <dgm:cxn modelId="{3CE0F69A-9C71-4097-8934-2A4167F1165D}" type="presOf" srcId="{72E4036F-B968-4A59-A1D8-41EDAC94BDC0}" destId="{F7AE8E0F-1494-4C46-B77A-0A497471F82F}" srcOrd="0" destOrd="0" presId="urn:microsoft.com/office/officeart/2008/layout/LinedList"/>
    <dgm:cxn modelId="{224430A4-82F6-4658-9718-7E28363D8B02}" srcId="{8D17FD43-AE85-4315-80BC-F2665CA44AD5}" destId="{03C02C99-A78E-4E81-BE8F-AEC2C0ADBAE7}" srcOrd="3" destOrd="0" parTransId="{CD900CEF-D1AE-4610-9896-397A41186890}" sibTransId="{B3DE7259-93E7-446B-9E0C-9A9D007058F0}"/>
    <dgm:cxn modelId="{A2230FA5-B063-4C4E-9D41-312D500D8AD0}" srcId="{145F211E-DE13-4459-86C6-54A84C956EBC}" destId="{4ABB2628-7612-43B1-82C1-36623DD54E2C}" srcOrd="0" destOrd="0" parTransId="{71A07273-0A4E-4A14-A9C7-B4C30ACD8C54}" sibTransId="{B594D0D2-F980-4693-98C0-68AC813CD83A}"/>
    <dgm:cxn modelId="{7A1047AF-EC79-4796-B88A-9DDC428C34A3}" type="presOf" srcId="{BD91918E-2E2C-439D-8418-81AB105914E5}" destId="{FFDE7B88-9CA7-458E-8084-111D82D9E5C7}" srcOrd="0" destOrd="0" presId="urn:microsoft.com/office/officeart/2008/layout/LinedList"/>
    <dgm:cxn modelId="{F24306B7-AE1D-4A20-B391-F7BE7F674F71}" type="presOf" srcId="{4C9D0A30-2C53-4E13-B87B-93BCF3370BE2}" destId="{F4A49155-639A-4E6E-90CC-5765FD3DD793}" srcOrd="0" destOrd="0" presId="urn:microsoft.com/office/officeart/2008/layout/LinedList"/>
    <dgm:cxn modelId="{0C13B5C1-9CEA-4F91-84C8-C0B779719A24}" srcId="{8D17FD43-AE85-4315-80BC-F2665CA44AD5}" destId="{F36250A6-B416-4722-9426-A9B28B916C26}" srcOrd="5" destOrd="0" parTransId="{F98A67D8-37D2-4E9F-BA9B-F309672BBF4B}" sibTransId="{A7ED5184-CE32-433C-934D-45F4ECEEAB4F}"/>
    <dgm:cxn modelId="{975AA1D4-508D-4A0E-ABBD-4536D270B1FA}" type="presOf" srcId="{4ABB2628-7612-43B1-82C1-36623DD54E2C}" destId="{90C005A5-DFF1-4AB3-BF9B-02F9BF590760}" srcOrd="0" destOrd="0" presId="urn:microsoft.com/office/officeart/2008/layout/LinedList"/>
    <dgm:cxn modelId="{41112FE0-DEFA-4BCB-AA5B-CDDB98921AA0}" type="presOf" srcId="{BD433CFF-27AB-44D1-B7B4-2DB6DD3C7F4D}" destId="{BDCC6024-35E9-456D-89C1-49224D8367C9}" srcOrd="0" destOrd="0" presId="urn:microsoft.com/office/officeart/2008/layout/LinedList"/>
    <dgm:cxn modelId="{8EDB59E3-0592-4063-BDFA-C9A9E896B18F}" srcId="{8D17FD43-AE85-4315-80BC-F2665CA44AD5}" destId="{503D40A0-290F-4C62-BAC1-07295DBFD9E8}" srcOrd="1" destOrd="0" parTransId="{4CB14FC2-9373-43FE-B5A6-6C57F006A667}" sibTransId="{FDB1DE83-6580-4242-91C3-1D2FF670B44E}"/>
    <dgm:cxn modelId="{5C551BF8-F9EF-40ED-9716-10649463C54C}" srcId="{8D17FD43-AE85-4315-80BC-F2665CA44AD5}" destId="{3673A9BB-6E57-4F1C-A56A-7E9EECF26F9E}" srcOrd="0" destOrd="0" parTransId="{60ACB8DF-69CB-4B28-9F13-7952CD83CBA3}" sibTransId="{D0E55D8A-A8E8-4CBA-A1BA-C49173329603}"/>
    <dgm:cxn modelId="{D3280CFC-C247-419A-8B48-BA52AE9F7A83}" type="presOf" srcId="{8B1C3EEF-7243-4F3C-9E16-E7657CAE6CB2}" destId="{F90BB613-1D04-47E7-8FD1-EBD6B77908F8}" srcOrd="0" destOrd="0" presId="urn:microsoft.com/office/officeart/2008/layout/LinedList"/>
    <dgm:cxn modelId="{D64FDFE9-94ED-4C2C-8315-0E47D3CF9E08}" type="presParOf" srcId="{466925B7-8AAC-477A-B833-8BE41B7EE1B0}" destId="{C9FCF438-A136-4750-AB4A-6E193BA673F3}" srcOrd="0" destOrd="0" presId="urn:microsoft.com/office/officeart/2008/layout/LinedList"/>
    <dgm:cxn modelId="{4BF8368B-895D-4DF0-9912-9A093B9F5E38}" type="presParOf" srcId="{466925B7-8AAC-477A-B833-8BE41B7EE1B0}" destId="{9CF921CC-4C70-407F-8B71-F7A2A9EC9453}" srcOrd="1" destOrd="0" presId="urn:microsoft.com/office/officeart/2008/layout/LinedList"/>
    <dgm:cxn modelId="{2AA617DE-BC3C-4154-8F7D-DCBA55AFB065}" type="presParOf" srcId="{9CF921CC-4C70-407F-8B71-F7A2A9EC9453}" destId="{DF88F76D-AB5C-47B6-9A60-C3725E0F251E}" srcOrd="0" destOrd="0" presId="urn:microsoft.com/office/officeart/2008/layout/LinedList"/>
    <dgm:cxn modelId="{B6B565BE-4233-4A65-8517-A6A5DEAEBB06}" type="presParOf" srcId="{9CF921CC-4C70-407F-8B71-F7A2A9EC9453}" destId="{48292351-FB60-448A-94B2-85659E602BA3}" srcOrd="1" destOrd="0" presId="urn:microsoft.com/office/officeart/2008/layout/LinedList"/>
    <dgm:cxn modelId="{05384377-346B-4175-8D3B-87183CD008A4}" type="presParOf" srcId="{48292351-FB60-448A-94B2-85659E602BA3}" destId="{E43DAAE9-AEE9-496E-BF05-915501DDBD73}" srcOrd="0" destOrd="0" presId="urn:microsoft.com/office/officeart/2008/layout/LinedList"/>
    <dgm:cxn modelId="{1EE0ECAC-DE7A-49E3-BEF1-3204D63681A9}" type="presParOf" srcId="{48292351-FB60-448A-94B2-85659E602BA3}" destId="{0EF6113B-5744-4764-A1C7-BEDE6B3B3694}" srcOrd="1" destOrd="0" presId="urn:microsoft.com/office/officeart/2008/layout/LinedList"/>
    <dgm:cxn modelId="{EC832249-D5C1-4654-AA41-3AB558485097}" type="presParOf" srcId="{0EF6113B-5744-4764-A1C7-BEDE6B3B3694}" destId="{CD61FD38-EF3B-44A5-BAD0-88D4535C5846}" srcOrd="0" destOrd="0" presId="urn:microsoft.com/office/officeart/2008/layout/LinedList"/>
    <dgm:cxn modelId="{116EDC4C-0059-4FA4-86B7-CFA4C22B7FB2}" type="presParOf" srcId="{0EF6113B-5744-4764-A1C7-BEDE6B3B3694}" destId="{5AB06549-F055-49C1-890D-D21CBC1463E0}" srcOrd="1" destOrd="0" presId="urn:microsoft.com/office/officeart/2008/layout/LinedList"/>
    <dgm:cxn modelId="{EDE88916-1389-4698-A786-ADB4A0B63179}" type="presParOf" srcId="{0EF6113B-5744-4764-A1C7-BEDE6B3B3694}" destId="{2301B756-154F-493C-B58A-4A4C9BB55DC0}" srcOrd="2" destOrd="0" presId="urn:microsoft.com/office/officeart/2008/layout/LinedList"/>
    <dgm:cxn modelId="{2C756FCC-9BE1-433C-AE49-5D8A46ED0EE0}" type="presParOf" srcId="{48292351-FB60-448A-94B2-85659E602BA3}" destId="{01211DE5-E899-4311-A7A0-EA7347618E42}" srcOrd="2" destOrd="0" presId="urn:microsoft.com/office/officeart/2008/layout/LinedList"/>
    <dgm:cxn modelId="{10A66828-8789-474A-BB13-BC2FC33DFD25}" type="presParOf" srcId="{48292351-FB60-448A-94B2-85659E602BA3}" destId="{AB52A6F7-8515-488F-860E-C9568891E229}" srcOrd="3" destOrd="0" presId="urn:microsoft.com/office/officeart/2008/layout/LinedList"/>
    <dgm:cxn modelId="{A9795037-540F-49AA-A499-04B9F9014D8C}" type="presParOf" srcId="{466925B7-8AAC-477A-B833-8BE41B7EE1B0}" destId="{66A2DAA7-CB2B-468F-8C9F-53EA72D522B1}" srcOrd="2" destOrd="0" presId="urn:microsoft.com/office/officeart/2008/layout/LinedList"/>
    <dgm:cxn modelId="{599BFA6D-07A7-4254-8A29-2D18A2AA55BF}" type="presParOf" srcId="{466925B7-8AAC-477A-B833-8BE41B7EE1B0}" destId="{4E5BF8FC-A520-47A8-AD1F-CC4E51E8C3EF}" srcOrd="3" destOrd="0" presId="urn:microsoft.com/office/officeart/2008/layout/LinedList"/>
    <dgm:cxn modelId="{C5AD4049-F4C8-48CE-AC5A-0B8EBC1D0F4C}" type="presParOf" srcId="{4E5BF8FC-A520-47A8-AD1F-CC4E51E8C3EF}" destId="{24EB9861-0970-43E5-BE76-DD521F33C693}" srcOrd="0" destOrd="0" presId="urn:microsoft.com/office/officeart/2008/layout/LinedList"/>
    <dgm:cxn modelId="{A9126D78-5D41-4972-B2D0-6DFCE4EF3E06}" type="presParOf" srcId="{4E5BF8FC-A520-47A8-AD1F-CC4E51E8C3EF}" destId="{4A05EB8F-DAAA-47D6-9746-6E90D41B99D7}" srcOrd="1" destOrd="0" presId="urn:microsoft.com/office/officeart/2008/layout/LinedList"/>
    <dgm:cxn modelId="{5D2387DC-35BE-484B-A6E3-071B69D60BF2}" type="presParOf" srcId="{4A05EB8F-DAAA-47D6-9746-6E90D41B99D7}" destId="{5EF580C8-8EB3-4F97-805D-AD0FCC8448E7}" srcOrd="0" destOrd="0" presId="urn:microsoft.com/office/officeart/2008/layout/LinedList"/>
    <dgm:cxn modelId="{4BE194B0-4072-4EA0-9A74-58FA719A674B}" type="presParOf" srcId="{4A05EB8F-DAAA-47D6-9746-6E90D41B99D7}" destId="{EF6E0F9F-8D7E-40C3-BD59-456E05F15833}" srcOrd="1" destOrd="0" presId="urn:microsoft.com/office/officeart/2008/layout/LinedList"/>
    <dgm:cxn modelId="{012145D0-6DB8-44B9-AE19-CB4C8DF7730D}" type="presParOf" srcId="{EF6E0F9F-8D7E-40C3-BD59-456E05F15833}" destId="{53AA77FA-9C90-45BB-9C24-733A88E3B8D0}" srcOrd="0" destOrd="0" presId="urn:microsoft.com/office/officeart/2008/layout/LinedList"/>
    <dgm:cxn modelId="{E38347D6-3914-42F0-89DF-92D1D4E99D6E}" type="presParOf" srcId="{EF6E0F9F-8D7E-40C3-BD59-456E05F15833}" destId="{693AF90C-5A30-4162-9844-C5F87EE98B0D}" srcOrd="1" destOrd="0" presId="urn:microsoft.com/office/officeart/2008/layout/LinedList"/>
    <dgm:cxn modelId="{E3DE2139-449B-4700-8BD2-8D9D2A5B10D2}" type="presParOf" srcId="{EF6E0F9F-8D7E-40C3-BD59-456E05F15833}" destId="{03275734-4E08-4086-9650-E658DA20A891}" srcOrd="2" destOrd="0" presId="urn:microsoft.com/office/officeart/2008/layout/LinedList"/>
    <dgm:cxn modelId="{78ACA60E-5D62-47C4-8E96-1A19B36C9573}" type="presParOf" srcId="{4A05EB8F-DAAA-47D6-9746-6E90D41B99D7}" destId="{697EEFAB-697C-4216-9194-BADA8D0A8EDA}" srcOrd="2" destOrd="0" presId="urn:microsoft.com/office/officeart/2008/layout/LinedList"/>
    <dgm:cxn modelId="{B0CD8740-E24F-4278-95B6-F65F755B78BA}" type="presParOf" srcId="{4A05EB8F-DAAA-47D6-9746-6E90D41B99D7}" destId="{EB21E734-0E38-4D94-8E23-FEF9F4AABEAC}" srcOrd="3" destOrd="0" presId="urn:microsoft.com/office/officeart/2008/layout/LinedList"/>
    <dgm:cxn modelId="{60973783-039B-45AA-8323-ED4B0E5527B0}" type="presParOf" srcId="{466925B7-8AAC-477A-B833-8BE41B7EE1B0}" destId="{7CC732EF-FC24-4234-88F9-3361640DE48F}" srcOrd="4" destOrd="0" presId="urn:microsoft.com/office/officeart/2008/layout/LinedList"/>
    <dgm:cxn modelId="{47F8A65B-8F88-46AF-9EDA-BDE43616B54C}" type="presParOf" srcId="{466925B7-8AAC-477A-B833-8BE41B7EE1B0}" destId="{76CA0A2C-76CF-4D9D-A12C-E73394BB19B2}" srcOrd="5" destOrd="0" presId="urn:microsoft.com/office/officeart/2008/layout/LinedList"/>
    <dgm:cxn modelId="{51FDA866-85B1-4365-AC12-0688C3CDBCA6}" type="presParOf" srcId="{76CA0A2C-76CF-4D9D-A12C-E73394BB19B2}" destId="{8E26E0DB-2F48-41C4-8711-5426B32E4037}" srcOrd="0" destOrd="0" presId="urn:microsoft.com/office/officeart/2008/layout/LinedList"/>
    <dgm:cxn modelId="{ED134A2E-0174-4F6B-A590-F1AAFA9A3F8C}" type="presParOf" srcId="{76CA0A2C-76CF-4D9D-A12C-E73394BB19B2}" destId="{99DE1DE3-D6F7-44FE-B4D1-D8A39E11AF19}" srcOrd="1" destOrd="0" presId="urn:microsoft.com/office/officeart/2008/layout/LinedList"/>
    <dgm:cxn modelId="{DFBAFBC4-9005-4175-AE1E-A6A2286293D4}" type="presParOf" srcId="{99DE1DE3-D6F7-44FE-B4D1-D8A39E11AF19}" destId="{167FD7B1-D373-44A1-9FE1-2F5B2AF2A4FD}" srcOrd="0" destOrd="0" presId="urn:microsoft.com/office/officeart/2008/layout/LinedList"/>
    <dgm:cxn modelId="{10754DB4-5B61-4247-917F-084853A29FEC}" type="presParOf" srcId="{99DE1DE3-D6F7-44FE-B4D1-D8A39E11AF19}" destId="{65704C2F-5876-47BC-88BB-F18508111338}" srcOrd="1" destOrd="0" presId="urn:microsoft.com/office/officeart/2008/layout/LinedList"/>
    <dgm:cxn modelId="{75BF7966-263B-47EE-8F31-1DA7D3D8545E}" type="presParOf" srcId="{65704C2F-5876-47BC-88BB-F18508111338}" destId="{D641F3E1-83C6-4352-BD51-00F89B8EA08A}" srcOrd="0" destOrd="0" presId="urn:microsoft.com/office/officeart/2008/layout/LinedList"/>
    <dgm:cxn modelId="{E850B8DA-51C0-4967-BCD0-8A6DE3217003}" type="presParOf" srcId="{65704C2F-5876-47BC-88BB-F18508111338}" destId="{90C005A5-DFF1-4AB3-BF9B-02F9BF590760}" srcOrd="1" destOrd="0" presId="urn:microsoft.com/office/officeart/2008/layout/LinedList"/>
    <dgm:cxn modelId="{15151155-BAB1-4586-8AC4-33DA0E00E969}" type="presParOf" srcId="{65704C2F-5876-47BC-88BB-F18508111338}" destId="{94837309-A9FA-4618-88B6-75EDFF45CE98}" srcOrd="2" destOrd="0" presId="urn:microsoft.com/office/officeart/2008/layout/LinedList"/>
    <dgm:cxn modelId="{216D2D15-7C30-4731-9E59-BF53A13E50F3}" type="presParOf" srcId="{99DE1DE3-D6F7-44FE-B4D1-D8A39E11AF19}" destId="{A127B19D-EA1C-485B-BE47-770C72C19F6A}" srcOrd="2" destOrd="0" presId="urn:microsoft.com/office/officeart/2008/layout/LinedList"/>
    <dgm:cxn modelId="{C1367744-1EB9-466B-BE6E-78CFA36A1C68}" type="presParOf" srcId="{99DE1DE3-D6F7-44FE-B4D1-D8A39E11AF19}" destId="{46970497-B809-48A2-A4A0-ABE3DB008F3B}" srcOrd="3" destOrd="0" presId="urn:microsoft.com/office/officeart/2008/layout/LinedList"/>
    <dgm:cxn modelId="{E53B98E8-9A54-4286-8773-0E3BC62E989F}" type="presParOf" srcId="{466925B7-8AAC-477A-B833-8BE41B7EE1B0}" destId="{3B38F29E-7EBB-473B-BFA2-04781A80A581}" srcOrd="6" destOrd="0" presId="urn:microsoft.com/office/officeart/2008/layout/LinedList"/>
    <dgm:cxn modelId="{58F9566D-5B7A-4A31-8B2A-C18C93F7F9F5}" type="presParOf" srcId="{466925B7-8AAC-477A-B833-8BE41B7EE1B0}" destId="{59B47AC7-CCFC-409D-9102-240293F9D024}" srcOrd="7" destOrd="0" presId="urn:microsoft.com/office/officeart/2008/layout/LinedList"/>
    <dgm:cxn modelId="{F7A12942-FAB2-4602-900D-BB721B60B005}" type="presParOf" srcId="{59B47AC7-CCFC-409D-9102-240293F9D024}" destId="{65973914-6712-46DA-930F-BF38018F06DA}" srcOrd="0" destOrd="0" presId="urn:microsoft.com/office/officeart/2008/layout/LinedList"/>
    <dgm:cxn modelId="{CA9983D3-4513-4C61-B310-FD9B2F6154B2}" type="presParOf" srcId="{59B47AC7-CCFC-409D-9102-240293F9D024}" destId="{CCCF354B-5566-4BC9-B099-9B510D60C934}" srcOrd="1" destOrd="0" presId="urn:microsoft.com/office/officeart/2008/layout/LinedList"/>
    <dgm:cxn modelId="{F3EE02FB-E4CB-41F2-A166-CCA88E5CE11F}" type="presParOf" srcId="{CCCF354B-5566-4BC9-B099-9B510D60C934}" destId="{48D68909-472B-4A5B-9722-A48AF1BC9DFC}" srcOrd="0" destOrd="0" presId="urn:microsoft.com/office/officeart/2008/layout/LinedList"/>
    <dgm:cxn modelId="{05235E16-8AB0-4D78-A172-7134FE07D818}" type="presParOf" srcId="{CCCF354B-5566-4BC9-B099-9B510D60C934}" destId="{B68FD91C-F688-4502-8C58-961A71C13679}" srcOrd="1" destOrd="0" presId="urn:microsoft.com/office/officeart/2008/layout/LinedList"/>
    <dgm:cxn modelId="{6537B6FE-FAB8-4D09-8A38-F141118F790E}" type="presParOf" srcId="{B68FD91C-F688-4502-8C58-961A71C13679}" destId="{F5819AB0-07E1-4464-9859-69FB9B46830F}" srcOrd="0" destOrd="0" presId="urn:microsoft.com/office/officeart/2008/layout/LinedList"/>
    <dgm:cxn modelId="{2C5325AD-1C99-40FC-9536-DCF4F1B80672}" type="presParOf" srcId="{B68FD91C-F688-4502-8C58-961A71C13679}" destId="{BDCC6024-35E9-456D-89C1-49224D8367C9}" srcOrd="1" destOrd="0" presId="urn:microsoft.com/office/officeart/2008/layout/LinedList"/>
    <dgm:cxn modelId="{2D029996-078C-4472-9F62-1EF451ED2F6B}" type="presParOf" srcId="{B68FD91C-F688-4502-8C58-961A71C13679}" destId="{4AE1AF2F-5B68-47F2-91D8-C34FB6F723D2}" srcOrd="2" destOrd="0" presId="urn:microsoft.com/office/officeart/2008/layout/LinedList"/>
    <dgm:cxn modelId="{1D9B2841-8382-48EE-B6D3-3E894C0397B6}" type="presParOf" srcId="{CCCF354B-5566-4BC9-B099-9B510D60C934}" destId="{BE4EA0EB-B9D7-4F5F-B8B6-7804C5DA2FCE}" srcOrd="2" destOrd="0" presId="urn:microsoft.com/office/officeart/2008/layout/LinedList"/>
    <dgm:cxn modelId="{3ACF15E2-EDF7-4B4B-B025-DEFBEC4F9BA9}" type="presParOf" srcId="{CCCF354B-5566-4BC9-B099-9B510D60C934}" destId="{A4BAEBE1-2E7F-42ED-87A0-96E09DEC4C06}" srcOrd="3" destOrd="0" presId="urn:microsoft.com/office/officeart/2008/layout/LinedList"/>
    <dgm:cxn modelId="{80FE2486-CE6B-4FA7-AE42-92F84177BF5B}" type="presParOf" srcId="{466925B7-8AAC-477A-B833-8BE41B7EE1B0}" destId="{E3D98616-AB71-48B2-9286-4B1168609AEF}" srcOrd="8" destOrd="0" presId="urn:microsoft.com/office/officeart/2008/layout/LinedList"/>
    <dgm:cxn modelId="{FEDD213F-C849-44AE-874C-ACA86C9744A5}" type="presParOf" srcId="{466925B7-8AAC-477A-B833-8BE41B7EE1B0}" destId="{D836ADB0-D068-4CBE-9C4D-63FFBC250CB4}" srcOrd="9" destOrd="0" presId="urn:microsoft.com/office/officeart/2008/layout/LinedList"/>
    <dgm:cxn modelId="{BC41F318-E2E0-4A35-AE01-E49E9983015E}" type="presParOf" srcId="{D836ADB0-D068-4CBE-9C4D-63FFBC250CB4}" destId="{F90BB613-1D04-47E7-8FD1-EBD6B77908F8}" srcOrd="0" destOrd="0" presId="urn:microsoft.com/office/officeart/2008/layout/LinedList"/>
    <dgm:cxn modelId="{10820E09-3E1F-41D5-A334-FCBF06CB1604}" type="presParOf" srcId="{D836ADB0-D068-4CBE-9C4D-63FFBC250CB4}" destId="{67420BE7-E471-45FB-8171-7618F334BE2C}" srcOrd="1" destOrd="0" presId="urn:microsoft.com/office/officeart/2008/layout/LinedList"/>
    <dgm:cxn modelId="{77286608-162A-4365-A106-E881510406AC}" type="presParOf" srcId="{67420BE7-E471-45FB-8171-7618F334BE2C}" destId="{12B3A7E3-8FBF-4ACE-AC52-E53166C42D0F}" srcOrd="0" destOrd="0" presId="urn:microsoft.com/office/officeart/2008/layout/LinedList"/>
    <dgm:cxn modelId="{FDEE7980-CF12-4A13-97D1-534B367114E2}" type="presParOf" srcId="{67420BE7-E471-45FB-8171-7618F334BE2C}" destId="{00157F42-1A21-40D3-8CBD-41A6029DF3A6}" srcOrd="1" destOrd="0" presId="urn:microsoft.com/office/officeart/2008/layout/LinedList"/>
    <dgm:cxn modelId="{AC801EE0-FC60-4B08-941E-15D18B07B361}" type="presParOf" srcId="{00157F42-1A21-40D3-8CBD-41A6029DF3A6}" destId="{107D22E3-3408-4884-ADA8-8B87448A8C6E}" srcOrd="0" destOrd="0" presId="urn:microsoft.com/office/officeart/2008/layout/LinedList"/>
    <dgm:cxn modelId="{C8A17FBC-C62F-40A8-A14F-7F84BB5D50E5}" type="presParOf" srcId="{00157F42-1A21-40D3-8CBD-41A6029DF3A6}" destId="{F4A49155-639A-4E6E-90CC-5765FD3DD793}" srcOrd="1" destOrd="0" presId="urn:microsoft.com/office/officeart/2008/layout/LinedList"/>
    <dgm:cxn modelId="{0BD3622D-2631-4CF4-9C39-62A0F6B177AC}" type="presParOf" srcId="{00157F42-1A21-40D3-8CBD-41A6029DF3A6}" destId="{AAA0A845-C123-49F9-A096-C2A995588D2B}" srcOrd="2" destOrd="0" presId="urn:microsoft.com/office/officeart/2008/layout/LinedList"/>
    <dgm:cxn modelId="{32B1C012-BB0F-4F0F-B294-A5E5FE3AD4F0}" type="presParOf" srcId="{67420BE7-E471-45FB-8171-7618F334BE2C}" destId="{A3046306-2B9F-4AAF-BADD-12E9FE58D131}" srcOrd="2" destOrd="0" presId="urn:microsoft.com/office/officeart/2008/layout/LinedList"/>
    <dgm:cxn modelId="{14CBC26A-8F49-4C10-AC45-EEBFFA675456}" type="presParOf" srcId="{67420BE7-E471-45FB-8171-7618F334BE2C}" destId="{E344C26E-D62A-416A-8D1F-C9FF278342E6}" srcOrd="3" destOrd="0" presId="urn:microsoft.com/office/officeart/2008/layout/LinedList"/>
    <dgm:cxn modelId="{0DE9295F-35B7-45C4-9457-D2BFF88F9091}" type="presParOf" srcId="{466925B7-8AAC-477A-B833-8BE41B7EE1B0}" destId="{D6F6CA04-C1A5-4CE6-B409-020EC696BF00}" srcOrd="10" destOrd="0" presId="urn:microsoft.com/office/officeart/2008/layout/LinedList"/>
    <dgm:cxn modelId="{487922A1-35E2-4907-A0E6-771DE7D41AEA}" type="presParOf" srcId="{466925B7-8AAC-477A-B833-8BE41B7EE1B0}" destId="{9EBA9DA4-156E-4A68-AA69-F6A42E44058B}" srcOrd="11" destOrd="0" presId="urn:microsoft.com/office/officeart/2008/layout/LinedList"/>
    <dgm:cxn modelId="{6B8DF831-FE77-4F36-88DE-69F8F917337D}" type="presParOf" srcId="{9EBA9DA4-156E-4A68-AA69-F6A42E44058B}" destId="{55B34513-FE46-4641-8666-6F2F6F65C2F7}" srcOrd="0" destOrd="0" presId="urn:microsoft.com/office/officeart/2008/layout/LinedList"/>
    <dgm:cxn modelId="{187F06FD-5313-4E45-8FD4-4A166AB54578}" type="presParOf" srcId="{9EBA9DA4-156E-4A68-AA69-F6A42E44058B}" destId="{435B4DC3-380A-4A85-AB3D-A1B350DEEB43}" srcOrd="1" destOrd="0" presId="urn:microsoft.com/office/officeart/2008/layout/LinedList"/>
    <dgm:cxn modelId="{EF8B7E1B-E3F2-4EC7-A762-0C69DE16E34D}" type="presParOf" srcId="{435B4DC3-380A-4A85-AB3D-A1B350DEEB43}" destId="{5A18F274-665B-4282-A7B5-2F9C7A28D444}" srcOrd="0" destOrd="0" presId="urn:microsoft.com/office/officeart/2008/layout/LinedList"/>
    <dgm:cxn modelId="{247E849D-9F38-4A61-A857-F6528D9D98DB}" type="presParOf" srcId="{435B4DC3-380A-4A85-AB3D-A1B350DEEB43}" destId="{FECE59D5-8AD7-4429-970E-B62E96E51571}" srcOrd="1" destOrd="0" presId="urn:microsoft.com/office/officeart/2008/layout/LinedList"/>
    <dgm:cxn modelId="{0B0FE0C7-0F10-4600-8BA6-C884E4A82DCD}" type="presParOf" srcId="{FECE59D5-8AD7-4429-970E-B62E96E51571}" destId="{88C1C8D3-82DA-4682-B96D-85E1B5AF454A}" srcOrd="0" destOrd="0" presId="urn:microsoft.com/office/officeart/2008/layout/LinedList"/>
    <dgm:cxn modelId="{E6845ED0-76A5-4C07-8FA9-BE9E405695DB}" type="presParOf" srcId="{FECE59D5-8AD7-4429-970E-B62E96E51571}" destId="{FFF033FF-7847-4C79-8046-F61B37B48FAE}" srcOrd="1" destOrd="0" presId="urn:microsoft.com/office/officeart/2008/layout/LinedList"/>
    <dgm:cxn modelId="{FEFA5F24-F41F-4327-9FF7-4C5D793850EE}" type="presParOf" srcId="{FECE59D5-8AD7-4429-970E-B62E96E51571}" destId="{5767D4C9-CF40-44BB-AED5-66C5A8050876}" srcOrd="2" destOrd="0" presId="urn:microsoft.com/office/officeart/2008/layout/LinedList"/>
    <dgm:cxn modelId="{E731E3C3-93FC-49E9-8FE1-FA4CA4379E70}" type="presParOf" srcId="{435B4DC3-380A-4A85-AB3D-A1B350DEEB43}" destId="{5F722C07-161D-4387-ADB0-A3726BC5D3EB}" srcOrd="2" destOrd="0" presId="urn:microsoft.com/office/officeart/2008/layout/LinedList"/>
    <dgm:cxn modelId="{5F96F540-7AD8-49B1-96B8-3D320ACEE8BE}" type="presParOf" srcId="{435B4DC3-380A-4A85-AB3D-A1B350DEEB43}" destId="{D81CDE3C-735B-4928-9212-CF7471856CA3}" srcOrd="3" destOrd="0" presId="urn:microsoft.com/office/officeart/2008/layout/LinedList"/>
    <dgm:cxn modelId="{C9AC925C-638B-4E25-9E96-F5E9FA4817EE}" type="presParOf" srcId="{466925B7-8AAC-477A-B833-8BE41B7EE1B0}" destId="{CABD9669-614C-4E1F-B029-1835C5C3CF5D}" srcOrd="12" destOrd="0" presId="urn:microsoft.com/office/officeart/2008/layout/LinedList"/>
    <dgm:cxn modelId="{EFB062FE-4A35-4062-9B1D-DB98986A16A4}" type="presParOf" srcId="{466925B7-8AAC-477A-B833-8BE41B7EE1B0}" destId="{6B646459-2C09-4E45-991B-71711BEB0906}" srcOrd="13" destOrd="0" presId="urn:microsoft.com/office/officeart/2008/layout/LinedList"/>
    <dgm:cxn modelId="{A727F3B3-5FC0-4FAC-B6E0-4CEA380E4FAB}" type="presParOf" srcId="{6B646459-2C09-4E45-991B-71711BEB0906}" destId="{FFDE7B88-9CA7-458E-8084-111D82D9E5C7}" srcOrd="0" destOrd="0" presId="urn:microsoft.com/office/officeart/2008/layout/LinedList"/>
    <dgm:cxn modelId="{B02AC2E3-5BCB-4ED2-AB2A-C54DD096310E}" type="presParOf" srcId="{6B646459-2C09-4E45-991B-71711BEB0906}" destId="{74E93C40-6A62-4FE5-8C02-1354D2C5D177}" srcOrd="1" destOrd="0" presId="urn:microsoft.com/office/officeart/2008/layout/LinedList"/>
    <dgm:cxn modelId="{BA0BE536-2D6C-44EB-912E-B03C4DE55ABB}" type="presParOf" srcId="{74E93C40-6A62-4FE5-8C02-1354D2C5D177}" destId="{5380095C-D003-48BD-B305-DBE96A50C227}" srcOrd="0" destOrd="0" presId="urn:microsoft.com/office/officeart/2008/layout/LinedList"/>
    <dgm:cxn modelId="{0AE145C4-243A-4728-B561-092F4945B67B}" type="presParOf" srcId="{74E93C40-6A62-4FE5-8C02-1354D2C5D177}" destId="{0FFC9ED2-BFCA-426B-B6C2-7F6CDBC8DA6C}" srcOrd="1" destOrd="0" presId="urn:microsoft.com/office/officeart/2008/layout/LinedList"/>
    <dgm:cxn modelId="{188C7031-1B7E-4E27-B3C1-14F194E8FB38}" type="presParOf" srcId="{0FFC9ED2-BFCA-426B-B6C2-7F6CDBC8DA6C}" destId="{501C700D-0C12-4863-AC85-93E55F9FAECF}" srcOrd="0" destOrd="0" presId="urn:microsoft.com/office/officeart/2008/layout/LinedList"/>
    <dgm:cxn modelId="{B51ACA53-56E9-47CD-B0F6-D3BBC90B9B94}" type="presParOf" srcId="{0FFC9ED2-BFCA-426B-B6C2-7F6CDBC8DA6C}" destId="{F7AE8E0F-1494-4C46-B77A-0A497471F82F}" srcOrd="1" destOrd="0" presId="urn:microsoft.com/office/officeart/2008/layout/LinedList"/>
    <dgm:cxn modelId="{C7F3A729-8181-4B50-B32F-456B041BD3CC}" type="presParOf" srcId="{0FFC9ED2-BFCA-426B-B6C2-7F6CDBC8DA6C}" destId="{DFC5A55D-F7FF-4FBD-AE19-7E527C262D06}" srcOrd="2" destOrd="0" presId="urn:microsoft.com/office/officeart/2008/layout/LinedList"/>
    <dgm:cxn modelId="{D9E84A6A-9471-474E-A7E8-777450FE606C}" type="presParOf" srcId="{74E93C40-6A62-4FE5-8C02-1354D2C5D177}" destId="{C09D7F9E-EC5A-4058-95BE-B8571204D6AC}" srcOrd="2" destOrd="0" presId="urn:microsoft.com/office/officeart/2008/layout/LinedList"/>
    <dgm:cxn modelId="{D23D6366-D362-497F-8BD9-21918E7D7D67}" type="presParOf" srcId="{74E93C40-6A62-4FE5-8C02-1354D2C5D177}" destId="{82C665C7-5900-42F8-994B-725B27EAAE1C}" srcOrd="3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CF438-A136-4750-AB4A-6E193BA673F3}">
      <dsp:nvSpPr>
        <dsp:cNvPr id="0" name=""/>
        <dsp:cNvSpPr/>
      </dsp:nvSpPr>
      <dsp:spPr>
        <a:xfrm>
          <a:off x="0" y="794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8F76D-AB5C-47B6-9A60-C3725E0F251E}">
      <dsp:nvSpPr>
        <dsp:cNvPr id="0" name=""/>
        <dsp:cNvSpPr/>
      </dsp:nvSpPr>
      <dsp:spPr>
        <a:xfrm>
          <a:off x="0" y="794"/>
          <a:ext cx="626400" cy="59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>
                  <a:lumMod val="95000"/>
                  <a:lumOff val="5000"/>
                </a:schemeClr>
              </a:solidFill>
            </a:rPr>
            <a:t>01</a:t>
          </a:r>
        </a:p>
      </dsp:txBody>
      <dsp:txXfrm>
        <a:off x="0" y="794"/>
        <a:ext cx="626400" cy="591284"/>
      </dsp:txXfrm>
    </dsp:sp>
    <dsp:sp modelId="{5AB06549-F055-49C1-890D-D21CBC1463E0}">
      <dsp:nvSpPr>
        <dsp:cNvPr id="0" name=""/>
        <dsp:cNvSpPr/>
      </dsp:nvSpPr>
      <dsp:spPr>
        <a:xfrm>
          <a:off x="673379" y="20484"/>
          <a:ext cx="2458620" cy="55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</a:rPr>
            <a:t>Introduction</a:t>
          </a:r>
        </a:p>
      </dsp:txBody>
      <dsp:txXfrm>
        <a:off x="673379" y="20484"/>
        <a:ext cx="2458620" cy="551783"/>
      </dsp:txXfrm>
    </dsp:sp>
    <dsp:sp modelId="{01211DE5-E899-4311-A7A0-EA7347618E42}">
      <dsp:nvSpPr>
        <dsp:cNvPr id="0" name=""/>
        <dsp:cNvSpPr/>
      </dsp:nvSpPr>
      <dsp:spPr>
        <a:xfrm>
          <a:off x="626399" y="572267"/>
          <a:ext cx="250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2DAA7-CB2B-468F-8C9F-53EA72D522B1}">
      <dsp:nvSpPr>
        <dsp:cNvPr id="0" name=""/>
        <dsp:cNvSpPr/>
      </dsp:nvSpPr>
      <dsp:spPr>
        <a:xfrm>
          <a:off x="0" y="592078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EB9861-0970-43E5-BE76-DD521F33C693}">
      <dsp:nvSpPr>
        <dsp:cNvPr id="0" name=""/>
        <dsp:cNvSpPr/>
      </dsp:nvSpPr>
      <dsp:spPr>
        <a:xfrm>
          <a:off x="0" y="592078"/>
          <a:ext cx="626400" cy="59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2">
                  <a:lumMod val="10000"/>
                </a:schemeClr>
              </a:solidFill>
            </a:rPr>
            <a:t>02</a:t>
          </a:r>
        </a:p>
      </dsp:txBody>
      <dsp:txXfrm>
        <a:off x="0" y="592078"/>
        <a:ext cx="626400" cy="591284"/>
      </dsp:txXfrm>
    </dsp:sp>
    <dsp:sp modelId="{693AF90C-5A30-4162-9844-C5F87EE98B0D}">
      <dsp:nvSpPr>
        <dsp:cNvPr id="0" name=""/>
        <dsp:cNvSpPr/>
      </dsp:nvSpPr>
      <dsp:spPr>
        <a:xfrm>
          <a:off x="673379" y="618928"/>
          <a:ext cx="2458620" cy="53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bg2">
                  <a:lumMod val="10000"/>
                </a:schemeClr>
              </a:solidFill>
            </a:rPr>
            <a:t>Business Solution</a:t>
          </a:r>
        </a:p>
      </dsp:txBody>
      <dsp:txXfrm>
        <a:off x="673379" y="618928"/>
        <a:ext cx="2458620" cy="537006"/>
      </dsp:txXfrm>
    </dsp:sp>
    <dsp:sp modelId="{697EEFAB-697C-4216-9194-BADA8D0A8EDA}">
      <dsp:nvSpPr>
        <dsp:cNvPr id="0" name=""/>
        <dsp:cNvSpPr/>
      </dsp:nvSpPr>
      <dsp:spPr>
        <a:xfrm>
          <a:off x="626399" y="1155934"/>
          <a:ext cx="250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732EF-FC24-4234-88F9-3361640DE48F}">
      <dsp:nvSpPr>
        <dsp:cNvPr id="0" name=""/>
        <dsp:cNvSpPr/>
      </dsp:nvSpPr>
      <dsp:spPr>
        <a:xfrm>
          <a:off x="0" y="1183362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26E0DB-2F48-41C4-8711-5426B32E4037}">
      <dsp:nvSpPr>
        <dsp:cNvPr id="0" name=""/>
        <dsp:cNvSpPr/>
      </dsp:nvSpPr>
      <dsp:spPr>
        <a:xfrm>
          <a:off x="0" y="1183362"/>
          <a:ext cx="626400" cy="59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2">
                  <a:lumMod val="50000"/>
                </a:schemeClr>
              </a:solidFill>
            </a:rPr>
            <a:t>03</a:t>
          </a:r>
        </a:p>
      </dsp:txBody>
      <dsp:txXfrm>
        <a:off x="0" y="1183362"/>
        <a:ext cx="626400" cy="591284"/>
      </dsp:txXfrm>
    </dsp:sp>
    <dsp:sp modelId="{90C005A5-DFF1-4AB3-BF9B-02F9BF590760}">
      <dsp:nvSpPr>
        <dsp:cNvPr id="0" name=""/>
        <dsp:cNvSpPr/>
      </dsp:nvSpPr>
      <dsp:spPr>
        <a:xfrm>
          <a:off x="673379" y="1210212"/>
          <a:ext cx="2458620" cy="53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tx2">
                  <a:lumMod val="50000"/>
                </a:schemeClr>
              </a:solidFill>
            </a:rPr>
            <a:t>Approach </a:t>
          </a:r>
        </a:p>
      </dsp:txBody>
      <dsp:txXfrm>
        <a:off x="673379" y="1210212"/>
        <a:ext cx="2458620" cy="537006"/>
      </dsp:txXfrm>
    </dsp:sp>
    <dsp:sp modelId="{A127B19D-EA1C-485B-BE47-770C72C19F6A}">
      <dsp:nvSpPr>
        <dsp:cNvPr id="0" name=""/>
        <dsp:cNvSpPr/>
      </dsp:nvSpPr>
      <dsp:spPr>
        <a:xfrm>
          <a:off x="626399" y="1747218"/>
          <a:ext cx="250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8F29E-7EBB-473B-BFA2-04781A80A581}">
      <dsp:nvSpPr>
        <dsp:cNvPr id="0" name=""/>
        <dsp:cNvSpPr/>
      </dsp:nvSpPr>
      <dsp:spPr>
        <a:xfrm>
          <a:off x="0" y="1774646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973914-6712-46DA-930F-BF38018F06DA}">
      <dsp:nvSpPr>
        <dsp:cNvPr id="0" name=""/>
        <dsp:cNvSpPr/>
      </dsp:nvSpPr>
      <dsp:spPr>
        <a:xfrm>
          <a:off x="0" y="1774646"/>
          <a:ext cx="682335" cy="579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accent1">
                  <a:lumMod val="50000"/>
                </a:schemeClr>
              </a:solidFill>
            </a:rPr>
            <a:t>04</a:t>
          </a:r>
        </a:p>
      </dsp:txBody>
      <dsp:txXfrm>
        <a:off x="0" y="1774646"/>
        <a:ext cx="682335" cy="579872"/>
      </dsp:txXfrm>
    </dsp:sp>
    <dsp:sp modelId="{BDCC6024-35E9-456D-89C1-49224D8367C9}">
      <dsp:nvSpPr>
        <dsp:cNvPr id="0" name=""/>
        <dsp:cNvSpPr/>
      </dsp:nvSpPr>
      <dsp:spPr>
        <a:xfrm>
          <a:off x="728214" y="1801496"/>
          <a:ext cx="2400996" cy="53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Model Development</a:t>
          </a:r>
        </a:p>
      </dsp:txBody>
      <dsp:txXfrm>
        <a:off x="728214" y="1801496"/>
        <a:ext cx="2400996" cy="537006"/>
      </dsp:txXfrm>
    </dsp:sp>
    <dsp:sp modelId="{BE4EA0EB-B9D7-4F5F-B8B6-7804C5DA2FCE}">
      <dsp:nvSpPr>
        <dsp:cNvPr id="0" name=""/>
        <dsp:cNvSpPr/>
      </dsp:nvSpPr>
      <dsp:spPr>
        <a:xfrm>
          <a:off x="682335" y="2338503"/>
          <a:ext cx="24468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98616-AB71-48B2-9286-4B1168609AEF}">
      <dsp:nvSpPr>
        <dsp:cNvPr id="0" name=""/>
        <dsp:cNvSpPr/>
      </dsp:nvSpPr>
      <dsp:spPr>
        <a:xfrm>
          <a:off x="0" y="2365353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613-1D04-47E7-8FD1-EBD6B77908F8}">
      <dsp:nvSpPr>
        <dsp:cNvPr id="0" name=""/>
        <dsp:cNvSpPr/>
      </dsp:nvSpPr>
      <dsp:spPr>
        <a:xfrm>
          <a:off x="0" y="2365353"/>
          <a:ext cx="626400" cy="59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accent2">
                  <a:lumMod val="50000"/>
                </a:schemeClr>
              </a:solidFill>
            </a:rPr>
            <a:t>05</a:t>
          </a:r>
        </a:p>
      </dsp:txBody>
      <dsp:txXfrm>
        <a:off x="0" y="2365353"/>
        <a:ext cx="626400" cy="591284"/>
      </dsp:txXfrm>
    </dsp:sp>
    <dsp:sp modelId="{F4A49155-639A-4E6E-90CC-5765FD3DD793}">
      <dsp:nvSpPr>
        <dsp:cNvPr id="0" name=""/>
        <dsp:cNvSpPr/>
      </dsp:nvSpPr>
      <dsp:spPr>
        <a:xfrm>
          <a:off x="673379" y="2392203"/>
          <a:ext cx="2458620" cy="53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accent2">
                  <a:lumMod val="50000"/>
                </a:schemeClr>
              </a:solidFill>
            </a:rPr>
            <a:t>Integration</a:t>
          </a:r>
        </a:p>
      </dsp:txBody>
      <dsp:txXfrm>
        <a:off x="673379" y="2392203"/>
        <a:ext cx="2458620" cy="537006"/>
      </dsp:txXfrm>
    </dsp:sp>
    <dsp:sp modelId="{A3046306-2B9F-4AAF-BADD-12E9FE58D131}">
      <dsp:nvSpPr>
        <dsp:cNvPr id="0" name=""/>
        <dsp:cNvSpPr/>
      </dsp:nvSpPr>
      <dsp:spPr>
        <a:xfrm>
          <a:off x="626399" y="2929209"/>
          <a:ext cx="250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6CA04-C1A5-4CE6-B409-020EC696BF00}">
      <dsp:nvSpPr>
        <dsp:cNvPr id="0" name=""/>
        <dsp:cNvSpPr/>
      </dsp:nvSpPr>
      <dsp:spPr>
        <a:xfrm>
          <a:off x="0" y="2956637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B34513-FE46-4641-8666-6F2F6F65C2F7}">
      <dsp:nvSpPr>
        <dsp:cNvPr id="0" name=""/>
        <dsp:cNvSpPr/>
      </dsp:nvSpPr>
      <dsp:spPr>
        <a:xfrm>
          <a:off x="0" y="2956637"/>
          <a:ext cx="626400" cy="59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n>
                <a:noFill/>
              </a:ln>
              <a:solidFill>
                <a:schemeClr val="accent4">
                  <a:lumMod val="50000"/>
                </a:schemeClr>
              </a:solidFill>
            </a:rPr>
            <a:t>06 </a:t>
          </a:r>
        </a:p>
      </dsp:txBody>
      <dsp:txXfrm>
        <a:off x="0" y="2956637"/>
        <a:ext cx="626400" cy="591284"/>
      </dsp:txXfrm>
    </dsp:sp>
    <dsp:sp modelId="{FFF033FF-7847-4C79-8046-F61B37B48FAE}">
      <dsp:nvSpPr>
        <dsp:cNvPr id="0" name=""/>
        <dsp:cNvSpPr/>
      </dsp:nvSpPr>
      <dsp:spPr>
        <a:xfrm>
          <a:off x="673379" y="2983487"/>
          <a:ext cx="2458620" cy="53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accent3">
                  <a:lumMod val="50000"/>
                </a:schemeClr>
              </a:solidFill>
            </a:rPr>
            <a:t>Web Application</a:t>
          </a:r>
        </a:p>
      </dsp:txBody>
      <dsp:txXfrm>
        <a:off x="673379" y="2983487"/>
        <a:ext cx="2458620" cy="537006"/>
      </dsp:txXfrm>
    </dsp:sp>
    <dsp:sp modelId="{5F722C07-161D-4387-ADB0-A3726BC5D3EB}">
      <dsp:nvSpPr>
        <dsp:cNvPr id="0" name=""/>
        <dsp:cNvSpPr/>
      </dsp:nvSpPr>
      <dsp:spPr>
        <a:xfrm>
          <a:off x="626399" y="3520494"/>
          <a:ext cx="250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D9669-614C-4E1F-B029-1835C5C3CF5D}">
      <dsp:nvSpPr>
        <dsp:cNvPr id="0" name=""/>
        <dsp:cNvSpPr/>
      </dsp:nvSpPr>
      <dsp:spPr>
        <a:xfrm>
          <a:off x="0" y="3547921"/>
          <a:ext cx="31320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DE7B88-9CA7-458E-8084-111D82D9E5C7}">
      <dsp:nvSpPr>
        <dsp:cNvPr id="0" name=""/>
        <dsp:cNvSpPr/>
      </dsp:nvSpPr>
      <dsp:spPr>
        <a:xfrm>
          <a:off x="0" y="3547921"/>
          <a:ext cx="626400" cy="59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n>
                <a:noFill/>
              </a:ln>
              <a:solidFill>
                <a:schemeClr val="accent5">
                  <a:lumMod val="50000"/>
                </a:schemeClr>
              </a:solidFill>
            </a:rPr>
            <a:t>07</a:t>
          </a:r>
        </a:p>
      </dsp:txBody>
      <dsp:txXfrm>
        <a:off x="0" y="3547921"/>
        <a:ext cx="626400" cy="591284"/>
      </dsp:txXfrm>
    </dsp:sp>
    <dsp:sp modelId="{F7AE8E0F-1494-4C46-B77A-0A497471F82F}">
      <dsp:nvSpPr>
        <dsp:cNvPr id="0" name=""/>
        <dsp:cNvSpPr/>
      </dsp:nvSpPr>
      <dsp:spPr>
        <a:xfrm>
          <a:off x="673379" y="3574772"/>
          <a:ext cx="2458620" cy="53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n>
                <a:noFill/>
              </a:ln>
              <a:solidFill>
                <a:schemeClr val="accent5">
                  <a:lumMod val="50000"/>
                </a:schemeClr>
              </a:solidFill>
            </a:rPr>
            <a:t>Q&amp;A</a:t>
          </a:r>
        </a:p>
      </dsp:txBody>
      <dsp:txXfrm>
        <a:off x="673379" y="3574772"/>
        <a:ext cx="2458620" cy="537006"/>
      </dsp:txXfrm>
    </dsp:sp>
    <dsp:sp modelId="{C09D7F9E-EC5A-4058-95BE-B8571204D6AC}">
      <dsp:nvSpPr>
        <dsp:cNvPr id="0" name=""/>
        <dsp:cNvSpPr/>
      </dsp:nvSpPr>
      <dsp:spPr>
        <a:xfrm>
          <a:off x="626399" y="4111778"/>
          <a:ext cx="250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0.16216</cdr:x>
      <cdr:y>0.31321</cdr:y>
    </cdr:from>
    <cdr:to>
      <cdr:x>0.83784</cdr:x>
      <cdr:y>0.66</cdr:y>
    </cdr:to>
    <cdr:sp macro="" textlink="">
      <cdr:nvSpPr>
        <cdr:cNvPr id="2" name="TextBox 11">
          <a:extLst xmlns:a="http://schemas.openxmlformats.org/drawingml/2006/main">
            <a:ext uri="{FF2B5EF4-FFF2-40B4-BE49-F238E27FC236}">
              <a16:creationId xmlns:a16="http://schemas.microsoft.com/office/drawing/2014/main" id="{A5E2EAA3-B76F-4A7E-ABDE-1F2B3E22963B}"/>
            </a:ext>
          </a:extLst>
        </cdr:cNvPr>
        <cdr:cNvSpPr txBox="1"/>
      </cdr:nvSpPr>
      <cdr:spPr>
        <a:xfrm xmlns:a="http://schemas.openxmlformats.org/drawingml/2006/main">
          <a:off x="290702" y="528155"/>
          <a:ext cx="1211268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3200" b="1" dirty="0">
              <a:solidFill>
                <a:srgbClr val="92D050"/>
              </a:solidFill>
              <a:latin typeface="Arial"/>
            </a:rPr>
            <a:t>60</a:t>
          </a:r>
          <a:r>
            <a: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+mn-cs"/>
            </a:rPr>
            <a:t>%</a:t>
          </a:r>
          <a:endParaRPr kumimoji="0" lang="ko-KR" altLang="en-US" sz="3200" b="1" i="0" u="none" strike="noStrike" kern="1200" cap="none" spc="0" normalizeH="0" baseline="0" noProof="0" dirty="0">
            <a:ln>
              <a:noFill/>
            </a:ln>
            <a:solidFill>
              <a:srgbClr val="92D050"/>
            </a:solidFill>
            <a:effectLst/>
            <a:uLnTx/>
            <a:uFillTx/>
            <a:latin typeface="Arial"/>
            <a:cs typeface="+mn-cs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0.16911</cdr:x>
      <cdr:y>0.3266</cdr:y>
    </cdr:from>
    <cdr:to>
      <cdr:x>0.84478</cdr:x>
      <cdr:y>0.67339</cdr:y>
    </cdr:to>
    <cdr:sp macro="" textlink="">
      <cdr:nvSpPr>
        <cdr:cNvPr id="2" name="TextBox 9">
          <a:extLst xmlns:a="http://schemas.openxmlformats.org/drawingml/2006/main">
            <a:ext uri="{FF2B5EF4-FFF2-40B4-BE49-F238E27FC236}">
              <a16:creationId xmlns:a16="http://schemas.microsoft.com/office/drawing/2014/main" id="{1F5B9770-48B2-41AF-AD8F-B560747B6BA9}"/>
            </a:ext>
          </a:extLst>
        </cdr:cNvPr>
        <cdr:cNvSpPr txBox="1"/>
      </cdr:nvSpPr>
      <cdr:spPr>
        <a:xfrm xmlns:a="http://schemas.openxmlformats.org/drawingml/2006/main">
          <a:off x="303150" y="550738"/>
          <a:ext cx="1211268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3200" b="1" dirty="0">
              <a:solidFill>
                <a:schemeClr val="accent3"/>
              </a:solidFill>
              <a:latin typeface="Arial"/>
            </a:rPr>
            <a:t>77</a:t>
          </a:r>
          <a:r>
            <a: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cs typeface="+mn-cs"/>
            </a:rPr>
            <a:t>%</a:t>
          </a:r>
          <a:endParaRPr kumimoji="0" lang="ko-KR" altLang="en-US" sz="3200" b="1" i="0" u="none" strike="noStrike" kern="1200" cap="none" spc="0" normalizeH="0" baseline="0" noProof="0" dirty="0">
            <a:ln>
              <a:noFill/>
            </a:ln>
            <a:solidFill>
              <a:schemeClr val="accent3"/>
            </a:solidFill>
            <a:effectLst/>
            <a:uLnTx/>
            <a:uFillTx/>
            <a:latin typeface="Arial"/>
            <a:cs typeface="+mn-cs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0.16216</cdr:x>
      <cdr:y>0.29614</cdr:y>
    </cdr:from>
    <cdr:to>
      <cdr:x>0.83784</cdr:x>
      <cdr:y>0.64293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62DCA04E-007E-46AB-881F-08A06561503B}"/>
            </a:ext>
          </a:extLst>
        </cdr:cNvPr>
        <cdr:cNvSpPr txBox="1"/>
      </cdr:nvSpPr>
      <cdr:spPr>
        <a:xfrm xmlns:a="http://schemas.openxmlformats.org/drawingml/2006/main">
          <a:off x="290702" y="499363"/>
          <a:ext cx="1211268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+mn-cs"/>
            </a:rPr>
            <a:t>87%</a:t>
          </a:r>
          <a:endParaRPr kumimoji="0" lang="ko-KR" altLang="en-US" sz="3200" b="1" i="0" u="none" strike="noStrike" kern="1200" cap="none" spc="0" normalizeH="0" baseline="0" noProof="0" dirty="0">
            <a:ln>
              <a:noFill/>
            </a:ln>
            <a:solidFill>
              <a:srgbClr val="00B050"/>
            </a:solidFill>
            <a:effectLst/>
            <a:uLnTx/>
            <a:uFillTx/>
            <a:latin typeface="Arial"/>
            <a:cs typeface="+mn-cs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0.27637</cdr:x>
      <cdr:y>0.3266</cdr:y>
    </cdr:from>
    <cdr:to>
      <cdr:x>0.88235</cdr:x>
      <cdr:y>0.67217</cdr:y>
    </cdr:to>
    <cdr:sp macro="" textlink="">
      <cdr:nvSpPr>
        <cdr:cNvPr id="2" name="TextBox 7">
          <a:extLst xmlns:a="http://schemas.openxmlformats.org/drawingml/2006/main">
            <a:ext uri="{FF2B5EF4-FFF2-40B4-BE49-F238E27FC236}">
              <a16:creationId xmlns:a16="http://schemas.microsoft.com/office/drawing/2014/main" id="{563FA84D-414F-4A8F-9831-98B208A2957B}"/>
            </a:ext>
          </a:extLst>
        </cdr:cNvPr>
        <cdr:cNvSpPr txBox="1"/>
      </cdr:nvSpPr>
      <cdr:spPr>
        <a:xfrm xmlns:a="http://schemas.openxmlformats.org/drawingml/2006/main">
          <a:off x="573472" y="550738"/>
          <a:ext cx="1257446" cy="58271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ko-KR" sz="3200" b="1" dirty="0">
              <a:solidFill>
                <a:srgbClr val="FEB856"/>
              </a:solidFill>
              <a:latin typeface="Arial"/>
            </a:rPr>
            <a:t>47</a:t>
          </a:r>
          <a:r>
            <a: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EB856"/>
              </a:solidFill>
              <a:effectLst/>
              <a:uLnTx/>
              <a:uFillTx/>
              <a:latin typeface="Arial"/>
              <a:cs typeface="+mn-cs"/>
            </a:rPr>
            <a:t>%</a:t>
          </a:r>
          <a:endParaRPr kumimoji="0" lang="ko-KR" altLang="en-US" sz="3200" b="1" i="0" u="none" strike="noStrike" kern="1200" cap="none" spc="0" normalizeH="0" baseline="0" noProof="0" dirty="0">
            <a:ln>
              <a:noFill/>
            </a:ln>
            <a:solidFill>
              <a:srgbClr val="FEB856"/>
            </a:solidFill>
            <a:effectLst/>
            <a:uLnTx/>
            <a:uFillTx/>
            <a:latin typeface="Arial"/>
            <a:cs typeface="+mn-cs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B76313-F84C-46A3-ABD9-CAD1DD438A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3C8E0-DE49-4F38-9850-0EB4300997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F63BC-8C91-4392-B23D-60361AA1690B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FE583-4B61-4DC8-BFB4-B3EF1310A2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C6838-EF8A-4B47-8BBA-8E13B37455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5A2D8-C11E-4E15-B6B9-FEE7574D4B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409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0A222-41E8-47E7-A78A-19D97AE31B0C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B1187-D143-455B-9D67-AF3B4875B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1255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8DA2-4DC8-40F6-A742-FC1D106AD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4275-9202-4723-AA4F-7A05DC3BF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F738F-D917-4551-BB8B-6454078D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8CD5-4EF3-4092-B828-5B5F9B327179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3F5A4-29D2-4FA5-9FDD-FD868FB9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E58C7-9BA2-4A14-B2F2-7CDCA9BA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91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ADC0-182C-4A2D-AD17-6EBB6BAE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E6B09-B596-4C77-9C8E-E31A11409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7F28B-666E-4EEF-8922-EC3B340A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039F-0DB1-4362-9EFD-2657014766E4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7BFA9-269A-4836-B9FA-0A5C6293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54DE4-160F-48FC-A3BB-D6BB67B2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0810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871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377590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689813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019422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0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070857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3" y="164638"/>
            <a:ext cx="993642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3" y="932723"/>
            <a:ext cx="993642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925539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01245" y="430000"/>
            <a:ext cx="2110712" cy="18468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601245" y="2531480"/>
            <a:ext cx="2110712" cy="18468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01245" y="4632960"/>
            <a:ext cx="2110712" cy="18468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1446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0822" y="1124744"/>
            <a:ext cx="10770357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75222" y="3300479"/>
            <a:ext cx="1416157" cy="141615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0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465847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016213" y="0"/>
            <a:ext cx="4175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75787" y="0"/>
            <a:ext cx="38404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0527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992000" y="0"/>
            <a:ext cx="120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49211" y="0"/>
            <a:ext cx="326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3460" y="0"/>
            <a:ext cx="326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555024" y="0"/>
            <a:ext cx="120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4462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6DA65-6165-4F9E-86B7-B020C3C1E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3FCFD-9EA1-4C91-A1A4-99A389B57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0609-CBA9-4BE8-A6E5-CC0EC62A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9595-1EE5-4A23-8F7D-884280E6C284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D352D-1049-45DA-BD89-CF8C633D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53EA0-04F1-4165-87C8-9AE366E2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04951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220755"/>
            <a:ext cx="5472608" cy="24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220755"/>
            <a:ext cx="5472608" cy="24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72592" y="3883653"/>
            <a:ext cx="5472608" cy="24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0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192619" y="3883653"/>
            <a:ext cx="5472000" cy="2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0117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5271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109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1371" y="331259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95413" y="2443493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807520" y="4555728"/>
            <a:ext cx="4103893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31371" y="2443493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807520" y="2442732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895413" y="331259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6703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2" y="1358900"/>
            <a:ext cx="8015881" cy="40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044605" y="1887241"/>
            <a:ext cx="3778671" cy="281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2807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63" y="1700809"/>
            <a:ext cx="3368013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43" y="1700809"/>
            <a:ext cx="3368013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31488" y="1832542"/>
            <a:ext cx="3092437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49232" y="1832542"/>
            <a:ext cx="3092437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58838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03" y="1364402"/>
            <a:ext cx="4032448" cy="48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916885" y="1552396"/>
            <a:ext cx="2325592" cy="3592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29107" y="1901655"/>
            <a:ext cx="2325592" cy="3592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773666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00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44672" cy="115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75" y="141043"/>
            <a:ext cx="636320" cy="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279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2159561" cy="6858000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12000" y="34314"/>
            <a:ext cx="10080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7" y="4442899"/>
            <a:ext cx="144993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 userDrawn="1"/>
        </p:nvCxnSpPr>
        <p:spPr>
          <a:xfrm>
            <a:off x="948995" y="6602899"/>
            <a:ext cx="1124300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490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35101" y="1682824"/>
            <a:ext cx="2112235" cy="26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12144672" cy="110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06512" y="1802824"/>
            <a:ext cx="1920213" cy="24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64577" y="1916954"/>
            <a:ext cx="1728192" cy="21599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55712" y="1802824"/>
            <a:ext cx="1920213" cy="24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484301" y="1922826"/>
            <a:ext cx="1728192" cy="21599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2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75" y="141043"/>
            <a:ext cx="636320" cy="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37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88585"/>
            <a:ext cx="12192000" cy="319296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389109"/>
            <a:ext cx="12192000" cy="213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91F3AC-22DD-4A77-8100-945A8877A057}"/>
              </a:ext>
            </a:extLst>
          </p:cNvPr>
          <p:cNvSpPr/>
          <p:nvPr userDrawn="1"/>
        </p:nvSpPr>
        <p:spPr>
          <a:xfrm>
            <a:off x="0" y="6638925"/>
            <a:ext cx="12192000" cy="219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8011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0000" y="239400"/>
            <a:ext cx="11712000" cy="637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54997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60000" y="590007"/>
            <a:ext cx="10272000" cy="5708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67808" y="0"/>
            <a:ext cx="345638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8790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7" y="2180862"/>
            <a:ext cx="5622861" cy="3080977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10352" y="2308196"/>
            <a:ext cx="3936437" cy="2540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12144672" cy="115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75" y="141043"/>
            <a:ext cx="636320" cy="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53489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407701" y="1685331"/>
            <a:ext cx="3696000" cy="46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78336" y="1685331"/>
            <a:ext cx="2447701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Rectangle 7"/>
          <p:cNvSpPr/>
          <p:nvPr userDrawn="1"/>
        </p:nvSpPr>
        <p:spPr>
          <a:xfrm>
            <a:off x="978336" y="3989075"/>
            <a:ext cx="2447701" cy="2304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2144672" cy="115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3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75" y="141043"/>
            <a:ext cx="636320" cy="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475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15680" y="5253203"/>
            <a:ext cx="2880320" cy="16047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6096000" y="0"/>
            <a:ext cx="2880320" cy="1604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15680" y="0"/>
            <a:ext cx="2880000" cy="5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320" y="1578000"/>
            <a:ext cx="2880000" cy="5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0824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12144672" cy="115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748645"/>
            <a:ext cx="4525744" cy="4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0822" y="1925232"/>
            <a:ext cx="4139060" cy="2847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75" y="141043"/>
            <a:ext cx="636320" cy="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934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3853912"/>
            <a:ext cx="12192000" cy="3004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227596" y="2070578"/>
            <a:ext cx="1731401" cy="2990604"/>
            <a:chOff x="2627784" y="1825002"/>
            <a:chExt cx="1198166" cy="2069560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3" name="Oval 12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4" name="Rounded Rectangle 13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7" name="Picture Placeholder 2"/>
          <p:cNvSpPr>
            <a:spLocks noGrp="1"/>
          </p:cNvSpPr>
          <p:nvPr userDrawn="1">
            <p:ph type="pic" idx="1" hasCustomPrompt="1"/>
          </p:nvPr>
        </p:nvSpPr>
        <p:spPr>
          <a:xfrm>
            <a:off x="1326117" y="2323779"/>
            <a:ext cx="1524232" cy="2403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880704" y="2784806"/>
            <a:ext cx="1731401" cy="2990604"/>
            <a:chOff x="2627784" y="1825002"/>
            <a:chExt cx="1198166" cy="2069560"/>
          </a:xfrm>
        </p:grpSpPr>
        <p:sp>
          <p:nvSpPr>
            <p:cNvPr id="17" name="Rounded Rectangle 1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0" name="Oval 1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1" name="Rounded Rectangle 2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2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979225" y="3055712"/>
            <a:ext cx="1524232" cy="2403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6533812" y="1844491"/>
            <a:ext cx="1731401" cy="2990604"/>
            <a:chOff x="2627784" y="1825002"/>
            <a:chExt cx="1198166" cy="2069560"/>
          </a:xfrm>
        </p:grpSpPr>
        <p:sp>
          <p:nvSpPr>
            <p:cNvPr id="24" name="Rounded Rectangle 23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7" name="Oval 26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8" name="Rounded Rectangle 27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2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632333" y="2115398"/>
            <a:ext cx="1524232" cy="2403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9186918" y="3126695"/>
            <a:ext cx="1731401" cy="2990604"/>
            <a:chOff x="2627784" y="1825002"/>
            <a:chExt cx="1198166" cy="2069560"/>
          </a:xfrm>
        </p:grpSpPr>
        <p:sp>
          <p:nvSpPr>
            <p:cNvPr id="31" name="Rounded Rectangle 3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5" name="Rounded Rectangle 3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3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285440" y="3397602"/>
            <a:ext cx="1524232" cy="2403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" y="0"/>
            <a:ext cx="12144672" cy="1152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4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75" y="141043"/>
            <a:ext cx="636320" cy="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5264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n-lt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20176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72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103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17880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4459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80573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0151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9984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44485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39782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49950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983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51341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12465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779931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2032308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29689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1362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342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12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3B18-5DC7-4E85-8FBB-2093661751E2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305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500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1718916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35160-6DF7-4840-9C0F-D7C687A73CB9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2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3263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F087-38A7-4A79-905D-78B4F353B2E1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832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963D-AC99-49B0-B5F9-B302D17C1C80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831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6F20-BCAE-4EB6-92E4-989F5309C9E0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315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AC1A-EFD9-4292-8516-1A343EF43896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581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1A7A-4A9D-48F6-AFE2-A893C92DE3DE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632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51E1C-B436-4DC3-AA2F-69271776BF9B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531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99E7-E350-46B4-BD81-67318B2AF844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647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3095-7699-43B0-9395-0EB8DAB1C4E5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3089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8340-0A4E-48B8-B6E1-B3849662B8B6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010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45D7-5D16-4A33-AAC4-0F76D349EBF5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0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7A6E4E8F-323E-4E56-A3E0-B410F41472FA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9EB8720D-D6C8-40E3-AEA8-C748FF71E768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1836BAA-C0E5-4D63-B27B-CBD803229F09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C28766A3-2014-43BE-876E-8A4B4FEB0841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20" name="Oval 4">
                <a:extLst>
                  <a:ext uri="{FF2B5EF4-FFF2-40B4-BE49-F238E27FC236}">
                    <a16:creationId xmlns:a16="http://schemas.microsoft.com/office/drawing/2014/main" id="{72D578AC-69F5-4335-8B22-0B0F46BD0749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7">
                <a:extLst>
                  <a:ext uri="{FF2B5EF4-FFF2-40B4-BE49-F238E27FC236}">
                    <a16:creationId xmlns:a16="http://schemas.microsoft.com/office/drawing/2014/main" id="{71DADC0D-963F-41B5-A251-C16889197FB9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3B880A8-064D-444B-B101-CFC702649F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BBB3EAD-4322-4D74-BF64-3FAA46E15A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822464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140521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376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259849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9424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419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485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6924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17157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546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72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3AA60-F98E-461D-A8F1-416F4930B4FB}"/>
              </a:ext>
            </a:extLst>
          </p:cNvPr>
          <p:cNvGrpSpPr/>
          <p:nvPr userDrawn="1"/>
        </p:nvGrpSpPr>
        <p:grpSpPr>
          <a:xfrm flipH="1">
            <a:off x="626349" y="1698993"/>
            <a:ext cx="4415909" cy="4616667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BF1D60-4E96-4E3C-B98D-5370E20EF47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BCCF88-06F1-488C-87AE-E38FBA28D1AC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E90238-2BB1-43A4-9BE2-54B3CC39297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2440D76-FC59-468E-A566-5FFD2D6688D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671962-91F5-403D-A29A-091596522CBC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E5E563-0514-42D2-8D98-2B54B867E0AF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AF6807-894C-4F19-8604-082CC7DC96AE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648DEAD-5289-42D0-8909-87695FD597F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08709" y="1946106"/>
            <a:ext cx="4005026" cy="2975928"/>
          </a:xfrm>
          <a:custGeom>
            <a:avLst/>
            <a:gdLst>
              <a:gd name="connsiteX0" fmla="*/ 0 w 4890798"/>
              <a:gd name="connsiteY0" fmla="*/ 0 h 3000625"/>
              <a:gd name="connsiteX1" fmla="*/ 4890798 w 4890798"/>
              <a:gd name="connsiteY1" fmla="*/ 0 h 3000625"/>
              <a:gd name="connsiteX2" fmla="*/ 4890798 w 4890798"/>
              <a:gd name="connsiteY2" fmla="*/ 3000625 h 3000625"/>
              <a:gd name="connsiteX3" fmla="*/ 0 w 4890798"/>
              <a:gd name="connsiteY3" fmla="*/ 3000625 h 3000625"/>
              <a:gd name="connsiteX4" fmla="*/ 0 w 4890798"/>
              <a:gd name="connsiteY4" fmla="*/ 0 h 3000625"/>
              <a:gd name="connsiteX0" fmla="*/ 0 w 4890798"/>
              <a:gd name="connsiteY0" fmla="*/ 0 h 3000625"/>
              <a:gd name="connsiteX1" fmla="*/ 4890798 w 4890798"/>
              <a:gd name="connsiteY1" fmla="*/ 0 h 3000625"/>
              <a:gd name="connsiteX2" fmla="*/ 4890798 w 4890798"/>
              <a:gd name="connsiteY2" fmla="*/ 3000625 h 3000625"/>
              <a:gd name="connsiteX3" fmla="*/ 818605 w 4890798"/>
              <a:gd name="connsiteY3" fmla="*/ 3000625 h 3000625"/>
              <a:gd name="connsiteX4" fmla="*/ 0 w 4890798"/>
              <a:gd name="connsiteY4" fmla="*/ 0 h 3000625"/>
              <a:gd name="connsiteX0" fmla="*/ 0 w 4890798"/>
              <a:gd name="connsiteY0" fmla="*/ 0 h 3000625"/>
              <a:gd name="connsiteX1" fmla="*/ 4890798 w 4890798"/>
              <a:gd name="connsiteY1" fmla="*/ 0 h 3000625"/>
              <a:gd name="connsiteX2" fmla="*/ 4890798 w 4890798"/>
              <a:gd name="connsiteY2" fmla="*/ 3000625 h 3000625"/>
              <a:gd name="connsiteX3" fmla="*/ 200297 w 4890798"/>
              <a:gd name="connsiteY3" fmla="*/ 2965791 h 3000625"/>
              <a:gd name="connsiteX4" fmla="*/ 0 w 4890798"/>
              <a:gd name="connsiteY4" fmla="*/ 0 h 3000625"/>
              <a:gd name="connsiteX0" fmla="*/ 0 w 4890798"/>
              <a:gd name="connsiteY0" fmla="*/ 0 h 2965791"/>
              <a:gd name="connsiteX1" fmla="*/ 4890798 w 4890798"/>
              <a:gd name="connsiteY1" fmla="*/ 0 h 2965791"/>
              <a:gd name="connsiteX2" fmla="*/ 3715140 w 4890798"/>
              <a:gd name="connsiteY2" fmla="*/ 2626157 h 2965791"/>
              <a:gd name="connsiteX3" fmla="*/ 200297 w 4890798"/>
              <a:gd name="connsiteY3" fmla="*/ 2965791 h 2965791"/>
              <a:gd name="connsiteX4" fmla="*/ 0 w 4890798"/>
              <a:gd name="connsiteY4" fmla="*/ 0 h 2965791"/>
              <a:gd name="connsiteX0" fmla="*/ 0 w 4890798"/>
              <a:gd name="connsiteY0" fmla="*/ 0 h 2965791"/>
              <a:gd name="connsiteX1" fmla="*/ 4890798 w 4890798"/>
              <a:gd name="connsiteY1" fmla="*/ 0 h 2965791"/>
              <a:gd name="connsiteX2" fmla="*/ 4037357 w 4890798"/>
              <a:gd name="connsiteY2" fmla="*/ 2800328 h 2965791"/>
              <a:gd name="connsiteX3" fmla="*/ 200297 w 4890798"/>
              <a:gd name="connsiteY3" fmla="*/ 2965791 h 2965791"/>
              <a:gd name="connsiteX4" fmla="*/ 0 w 4890798"/>
              <a:gd name="connsiteY4" fmla="*/ 0 h 2965791"/>
              <a:gd name="connsiteX0" fmla="*/ 0 w 4037357"/>
              <a:gd name="connsiteY0" fmla="*/ 0 h 2965791"/>
              <a:gd name="connsiteX1" fmla="*/ 3480009 w 4037357"/>
              <a:gd name="connsiteY1" fmla="*/ 418012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4037357"/>
              <a:gd name="connsiteY0" fmla="*/ 0 h 2965791"/>
              <a:gd name="connsiteX1" fmla="*/ 3906729 w 4037357"/>
              <a:gd name="connsiteY1" fmla="*/ 775063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4037357"/>
              <a:gd name="connsiteY0" fmla="*/ 0 h 2965791"/>
              <a:gd name="connsiteX1" fmla="*/ 3898021 w 4037357"/>
              <a:gd name="connsiteY1" fmla="*/ 748937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4037357"/>
              <a:gd name="connsiteY0" fmla="*/ 0 h 2965791"/>
              <a:gd name="connsiteX1" fmla="*/ 3819644 w 4037357"/>
              <a:gd name="connsiteY1" fmla="*/ 818606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3889312"/>
              <a:gd name="connsiteY0" fmla="*/ 0 h 2965791"/>
              <a:gd name="connsiteX1" fmla="*/ 3819644 w 3889312"/>
              <a:gd name="connsiteY1" fmla="*/ 818606 h 2965791"/>
              <a:gd name="connsiteX2" fmla="*/ 3889312 w 3889312"/>
              <a:gd name="connsiteY2" fmla="*/ 2782911 h 2965791"/>
              <a:gd name="connsiteX3" fmla="*/ 200297 w 3889312"/>
              <a:gd name="connsiteY3" fmla="*/ 2965791 h 2965791"/>
              <a:gd name="connsiteX4" fmla="*/ 0 w 3889312"/>
              <a:gd name="connsiteY4" fmla="*/ 0 h 2965791"/>
              <a:gd name="connsiteX0" fmla="*/ 0 w 3950272"/>
              <a:gd name="connsiteY0" fmla="*/ 0 h 2965791"/>
              <a:gd name="connsiteX1" fmla="*/ 3819644 w 3950272"/>
              <a:gd name="connsiteY1" fmla="*/ 818606 h 2965791"/>
              <a:gd name="connsiteX2" fmla="*/ 3950272 w 3950272"/>
              <a:gd name="connsiteY2" fmla="*/ 2765494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50272"/>
              <a:gd name="connsiteY0" fmla="*/ 0 h 2965791"/>
              <a:gd name="connsiteX1" fmla="*/ 3854479 w 3950272"/>
              <a:gd name="connsiteY1" fmla="*/ 827315 h 2965791"/>
              <a:gd name="connsiteX2" fmla="*/ 3950272 w 3950272"/>
              <a:gd name="connsiteY2" fmla="*/ 2765494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50272"/>
              <a:gd name="connsiteY0" fmla="*/ 0 h 2965791"/>
              <a:gd name="connsiteX1" fmla="*/ 3854479 w 3950272"/>
              <a:gd name="connsiteY1" fmla="*/ 827315 h 2965791"/>
              <a:gd name="connsiteX2" fmla="*/ 3950272 w 3950272"/>
              <a:gd name="connsiteY2" fmla="*/ 2791620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50272"/>
              <a:gd name="connsiteY0" fmla="*/ 0 h 2965791"/>
              <a:gd name="connsiteX1" fmla="*/ 3845770 w 3950272"/>
              <a:gd name="connsiteY1" fmla="*/ 775064 h 2965791"/>
              <a:gd name="connsiteX2" fmla="*/ 3950272 w 3950272"/>
              <a:gd name="connsiteY2" fmla="*/ 2791620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69322"/>
              <a:gd name="connsiteY0" fmla="*/ 0 h 2965791"/>
              <a:gd name="connsiteX1" fmla="*/ 3845770 w 3969322"/>
              <a:gd name="connsiteY1" fmla="*/ 775064 h 2965791"/>
              <a:gd name="connsiteX2" fmla="*/ 3969322 w 3969322"/>
              <a:gd name="connsiteY2" fmla="*/ 2877327 h 2965791"/>
              <a:gd name="connsiteX3" fmla="*/ 200297 w 3969322"/>
              <a:gd name="connsiteY3" fmla="*/ 2965791 h 2965791"/>
              <a:gd name="connsiteX4" fmla="*/ 0 w 3969322"/>
              <a:gd name="connsiteY4" fmla="*/ 0 h 2965791"/>
              <a:gd name="connsiteX0" fmla="*/ 0 w 3969322"/>
              <a:gd name="connsiteY0" fmla="*/ 0 h 2975314"/>
              <a:gd name="connsiteX1" fmla="*/ 3845770 w 3969322"/>
              <a:gd name="connsiteY1" fmla="*/ 775064 h 2975314"/>
              <a:gd name="connsiteX2" fmla="*/ 3969322 w 3969322"/>
              <a:gd name="connsiteY2" fmla="*/ 2877327 h 2975314"/>
              <a:gd name="connsiteX3" fmla="*/ 200297 w 3969322"/>
              <a:gd name="connsiteY3" fmla="*/ 2975314 h 2975314"/>
              <a:gd name="connsiteX4" fmla="*/ 0 w 3969322"/>
              <a:gd name="connsiteY4" fmla="*/ 0 h 29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322" h="2975314">
                <a:moveTo>
                  <a:pt x="0" y="0"/>
                </a:moveTo>
                <a:lnTo>
                  <a:pt x="3845770" y="775064"/>
                </a:lnTo>
                <a:lnTo>
                  <a:pt x="3969322" y="2877327"/>
                </a:lnTo>
                <a:lnTo>
                  <a:pt x="200297" y="29753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32352E3-A549-4767-81E9-F00BC5097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4701114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4661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0235373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459362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22711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69542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042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87640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17714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47191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03859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881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9714721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955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650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01916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343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80023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22086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51794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7761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310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3FD0B1-8B73-4344-9826-0E0B9E692CE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960096" cy="685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3610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416547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69812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7757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29475457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1406461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08089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13063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41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26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47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9A3B-6BEF-4EE6-BD87-F40CD05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1448E-6D34-40B8-887A-81F13F14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D4AC5-F935-4CE7-8029-0616D148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8B42-B253-4543-8A6D-1CE02CB1F918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9AF06-D78C-4BB7-AA90-C2F9AE88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DBA68-AE70-45DD-B03D-38BE7F4A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821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C1360C2-C865-4284-B68D-EF12177F2C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1756582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83514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4860994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67853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1786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4501410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45473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7668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919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64601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696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68053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44860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458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072813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92251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4076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6449297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74827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7242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56610942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10837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88585"/>
            <a:ext cx="12192000" cy="319296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389109"/>
            <a:ext cx="12192000" cy="213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91F3AC-22DD-4A77-8100-945A8877A057}"/>
              </a:ext>
            </a:extLst>
          </p:cNvPr>
          <p:cNvSpPr/>
          <p:nvPr userDrawn="1"/>
        </p:nvSpPr>
        <p:spPr>
          <a:xfrm>
            <a:off x="0" y="6638925"/>
            <a:ext cx="12192000" cy="219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23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928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208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39"/>
            <a:ext cx="5135893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 rot="10800000">
            <a:off x="5135892" y="1119739"/>
            <a:ext cx="4022165" cy="5305775"/>
          </a:xfrm>
          <a:prstGeom prst="round2SameRect">
            <a:avLst>
              <a:gd name="adj1" fmla="val 84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0" name="Picture Placeholder 35"/>
          <p:cNvSpPr>
            <a:spLocks noGrp="1"/>
          </p:cNvSpPr>
          <p:nvPr>
            <p:ph type="pic" sz="quarter" idx="11" hasCustomPrompt="1"/>
          </p:nvPr>
        </p:nvSpPr>
        <p:spPr>
          <a:xfrm>
            <a:off x="9158060" y="1119739"/>
            <a:ext cx="3050616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6F3612C-F0AE-484F-942A-DE2A05865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3503" y="209181"/>
            <a:ext cx="12192000" cy="7013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81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981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670135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226874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482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6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70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869B-B7D1-4736-989E-53568B13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ED03D-5625-491C-B680-F553C14F9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82D39-8047-46C4-9BEF-69D2575A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9B02-504F-4BAF-BBF7-794C1EB73E9C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823D-CA4A-4423-B69A-C049E876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3B88C-6440-427D-8954-C87DA88F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821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98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6D75403-D06D-4EF5-A165-001F2B39EDD0}" type="datetime1">
              <a:rPr lang="en-IN" smtClean="0"/>
              <a:t>28-09-2020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79">
            <a:extLst>
              <a:ext uri="{FF2B5EF4-FFF2-40B4-BE49-F238E27FC236}">
                <a16:creationId xmlns:a16="http://schemas.microsoft.com/office/drawing/2014/main" id="{0B6CE40A-88CB-40F3-A0BB-7883163A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 anchor="t"/>
          <a:lstStyle>
            <a:lvl1pPr algn="ctr"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518C6E-B667-49F1-9655-F69C288C4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2892" y="2254568"/>
            <a:ext cx="9466217" cy="23488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93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333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49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72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026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551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9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614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97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2BD3-0DA4-4E7D-90AA-BF0D75B1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58AB-23B1-4F49-9F19-74DB81210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0035A-39CB-4D9B-BA2F-DBF986B62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4A6FF-0C52-4754-AE58-D064BF99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0DB9-792E-451B-9ED5-902BC6CD1687}" type="datetime1">
              <a:rPr lang="en-IN" smtClean="0"/>
              <a:t>28-09-2020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9946C-91BB-4C09-B230-D7EF34E2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309CC-FC0E-41A9-B0B0-4FB6FA96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05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824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869172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7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552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048040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2710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213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514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691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8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642A-5B99-4174-8F53-4FB633EF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582A1-07C2-486E-932D-1C1728356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19C4D-9F34-4783-8323-D93148337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139A0-316D-4433-8B7E-A98C91193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CCA1-256F-4336-9113-BF414BBB7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5F821-BAB6-434E-A626-5C8EB0C3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AC67-47C8-4C01-8A59-14CA41DE7396}" type="datetime1">
              <a:rPr lang="en-IN" smtClean="0"/>
              <a:t>28-09-2020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B6F72-24A1-47E0-AF65-92F9B26A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D1FF3-C74E-4B70-BA4B-0E68C161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407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511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025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3A3AAE-567A-4919-A141-AA819798022A}"/>
              </a:ext>
            </a:extLst>
          </p:cNvPr>
          <p:cNvSpPr/>
          <p:nvPr userDrawn="1"/>
        </p:nvSpPr>
        <p:spPr>
          <a:xfrm>
            <a:off x="323529" y="301408"/>
            <a:ext cx="11573197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1B8184-765A-43B2-AD8A-E56B22A5E8C2}"/>
              </a:ext>
            </a:extLst>
          </p:cNvPr>
          <p:cNvSpPr/>
          <p:nvPr/>
        </p:nvSpPr>
        <p:spPr>
          <a:xfrm flipH="1">
            <a:off x="9647495" y="300218"/>
            <a:ext cx="2249231" cy="763537"/>
          </a:xfrm>
          <a:custGeom>
            <a:avLst/>
            <a:gdLst>
              <a:gd name="connsiteX0" fmla="*/ 1079499 w 2036992"/>
              <a:gd name="connsiteY0" fmla="*/ 533143 h 690412"/>
              <a:gd name="connsiteX1" fmla="*/ 954941 w 2036992"/>
              <a:gd name="connsiteY1" fmla="*/ 533143 h 690412"/>
              <a:gd name="connsiteX2" fmla="*/ 954941 w 2036992"/>
              <a:gd name="connsiteY2" fmla="*/ 657700 h 690412"/>
              <a:gd name="connsiteX3" fmla="*/ 1079499 w 2036992"/>
              <a:gd name="connsiteY3" fmla="*/ 657700 h 690412"/>
              <a:gd name="connsiteX4" fmla="*/ 1221670 w 2036992"/>
              <a:gd name="connsiteY4" fmla="*/ 533143 h 690412"/>
              <a:gd name="connsiteX5" fmla="*/ 1097112 w 2036992"/>
              <a:gd name="connsiteY5" fmla="*/ 533143 h 690412"/>
              <a:gd name="connsiteX6" fmla="*/ 1097112 w 2036992"/>
              <a:gd name="connsiteY6" fmla="*/ 657700 h 690412"/>
              <a:gd name="connsiteX7" fmla="*/ 1221670 w 2036992"/>
              <a:gd name="connsiteY7" fmla="*/ 657700 h 690412"/>
              <a:gd name="connsiteX8" fmla="*/ 1079499 w 2036992"/>
              <a:gd name="connsiteY8" fmla="*/ 384366 h 690412"/>
              <a:gd name="connsiteX9" fmla="*/ 954941 w 2036992"/>
              <a:gd name="connsiteY9" fmla="*/ 384366 h 690412"/>
              <a:gd name="connsiteX10" fmla="*/ 954941 w 2036992"/>
              <a:gd name="connsiteY10" fmla="*/ 508923 h 690412"/>
              <a:gd name="connsiteX11" fmla="*/ 1079499 w 2036992"/>
              <a:gd name="connsiteY11" fmla="*/ 508923 h 690412"/>
              <a:gd name="connsiteX12" fmla="*/ 1221670 w 2036992"/>
              <a:gd name="connsiteY12" fmla="*/ 384366 h 690412"/>
              <a:gd name="connsiteX13" fmla="*/ 1097112 w 2036992"/>
              <a:gd name="connsiteY13" fmla="*/ 384366 h 690412"/>
              <a:gd name="connsiteX14" fmla="*/ 1097112 w 2036992"/>
              <a:gd name="connsiteY14" fmla="*/ 508923 h 690412"/>
              <a:gd name="connsiteX15" fmla="*/ 1221670 w 2036992"/>
              <a:gd name="connsiteY15" fmla="*/ 508923 h 690412"/>
              <a:gd name="connsiteX16" fmla="*/ 1426032 w 2036992"/>
              <a:gd name="connsiteY16" fmla="*/ 153074 h 690412"/>
              <a:gd name="connsiteX17" fmla="*/ 1700842 w 2036992"/>
              <a:gd name="connsiteY17" fmla="*/ 377058 h 690412"/>
              <a:gd name="connsiteX18" fmla="*/ 1634751 w 2036992"/>
              <a:gd name="connsiteY18" fmla="*/ 379368 h 690412"/>
              <a:gd name="connsiteX19" fmla="*/ 1586252 w 2036992"/>
              <a:gd name="connsiteY19" fmla="*/ 425522 h 690412"/>
              <a:gd name="connsiteX20" fmla="*/ 1342825 w 2036992"/>
              <a:gd name="connsiteY20" fmla="*/ 216444 h 690412"/>
              <a:gd name="connsiteX21" fmla="*/ 1090822 w 2036992"/>
              <a:gd name="connsiteY21" fmla="*/ 0 h 690412"/>
              <a:gd name="connsiteX22" fmla="*/ 834158 w 2036992"/>
              <a:gd name="connsiteY22" fmla="*/ 7549 h 690412"/>
              <a:gd name="connsiteX23" fmla="*/ 0 w 2036992"/>
              <a:gd name="connsiteY23" fmla="*/ 675629 h 690412"/>
              <a:gd name="connsiteX24" fmla="*/ 252889 w 2036992"/>
              <a:gd name="connsiteY24" fmla="*/ 679403 h 690412"/>
              <a:gd name="connsiteX25" fmla="*/ 1094597 w 2036992"/>
              <a:gd name="connsiteY25" fmla="*/ 45293 h 690412"/>
              <a:gd name="connsiteX26" fmla="*/ 1577055 w 2036992"/>
              <a:gd name="connsiteY26" fmla="*/ 434274 h 690412"/>
              <a:gd name="connsiteX27" fmla="*/ 1309741 w 2036992"/>
              <a:gd name="connsiteY27" fmla="*/ 688665 h 690412"/>
              <a:gd name="connsiteX28" fmla="*/ 1408273 w 2036992"/>
              <a:gd name="connsiteY28" fmla="*/ 690412 h 690412"/>
              <a:gd name="connsiteX29" fmla="*/ 1638798 w 2036992"/>
              <a:gd name="connsiteY29" fmla="*/ 484055 h 690412"/>
              <a:gd name="connsiteX30" fmla="*/ 1698512 w 2036992"/>
              <a:gd name="connsiteY30" fmla="*/ 532199 h 690412"/>
              <a:gd name="connsiteX31" fmla="*/ 1706061 w 2036992"/>
              <a:gd name="connsiteY31" fmla="*/ 528425 h 690412"/>
              <a:gd name="connsiteX32" fmla="*/ 1646439 w 2036992"/>
              <a:gd name="connsiteY32" fmla="*/ 477215 h 690412"/>
              <a:gd name="connsiteX33" fmla="*/ 1736225 w 2036992"/>
              <a:gd name="connsiteY33" fmla="*/ 396842 h 690412"/>
              <a:gd name="connsiteX34" fmla="*/ 2036992 w 2036992"/>
              <a:gd name="connsiteY34" fmla="*/ 689498 h 690412"/>
              <a:gd name="connsiteX35" fmla="*/ 2029318 w 2036992"/>
              <a:gd name="connsiteY35" fmla="*/ 677134 h 690412"/>
              <a:gd name="connsiteX36" fmla="*/ 1734754 w 2036992"/>
              <a:gd name="connsiteY36" fmla="*/ 375873 h 690412"/>
              <a:gd name="connsiteX37" fmla="*/ 1705786 w 2036992"/>
              <a:gd name="connsiteY37" fmla="*/ 376885 h 690412"/>
              <a:gd name="connsiteX38" fmla="*/ 1706061 w 2036992"/>
              <a:gd name="connsiteY38" fmla="*/ 376746 h 690412"/>
              <a:gd name="connsiteX39" fmla="*/ 1424304 w 2036992"/>
              <a:gd name="connsiteY39" fmla="*/ 132105 h 690412"/>
              <a:gd name="connsiteX40" fmla="*/ 1306761 w 2036992"/>
              <a:gd name="connsiteY40" fmla="*/ 135600 h 690412"/>
              <a:gd name="connsiteX41" fmla="*/ 1276873 w 2036992"/>
              <a:gd name="connsiteY41" fmla="*/ 159798 h 690412"/>
              <a:gd name="connsiteX0" fmla="*/ 1079499 w 2036992"/>
              <a:gd name="connsiteY0" fmla="*/ 534220 h 691489"/>
              <a:gd name="connsiteX1" fmla="*/ 954941 w 2036992"/>
              <a:gd name="connsiteY1" fmla="*/ 534220 h 691489"/>
              <a:gd name="connsiteX2" fmla="*/ 954941 w 2036992"/>
              <a:gd name="connsiteY2" fmla="*/ 658777 h 691489"/>
              <a:gd name="connsiteX3" fmla="*/ 1079499 w 2036992"/>
              <a:gd name="connsiteY3" fmla="*/ 658777 h 691489"/>
              <a:gd name="connsiteX4" fmla="*/ 1079499 w 2036992"/>
              <a:gd name="connsiteY4" fmla="*/ 534220 h 691489"/>
              <a:gd name="connsiteX5" fmla="*/ 1221670 w 2036992"/>
              <a:gd name="connsiteY5" fmla="*/ 534220 h 691489"/>
              <a:gd name="connsiteX6" fmla="*/ 1097112 w 2036992"/>
              <a:gd name="connsiteY6" fmla="*/ 534220 h 691489"/>
              <a:gd name="connsiteX7" fmla="*/ 1097112 w 2036992"/>
              <a:gd name="connsiteY7" fmla="*/ 658777 h 691489"/>
              <a:gd name="connsiteX8" fmla="*/ 1221670 w 2036992"/>
              <a:gd name="connsiteY8" fmla="*/ 658777 h 691489"/>
              <a:gd name="connsiteX9" fmla="*/ 1221670 w 2036992"/>
              <a:gd name="connsiteY9" fmla="*/ 534220 h 691489"/>
              <a:gd name="connsiteX10" fmla="*/ 1079499 w 2036992"/>
              <a:gd name="connsiteY10" fmla="*/ 385443 h 691489"/>
              <a:gd name="connsiteX11" fmla="*/ 954941 w 2036992"/>
              <a:gd name="connsiteY11" fmla="*/ 385443 h 691489"/>
              <a:gd name="connsiteX12" fmla="*/ 954941 w 2036992"/>
              <a:gd name="connsiteY12" fmla="*/ 510000 h 691489"/>
              <a:gd name="connsiteX13" fmla="*/ 1079499 w 2036992"/>
              <a:gd name="connsiteY13" fmla="*/ 510000 h 691489"/>
              <a:gd name="connsiteX14" fmla="*/ 1079499 w 2036992"/>
              <a:gd name="connsiteY14" fmla="*/ 385443 h 691489"/>
              <a:gd name="connsiteX15" fmla="*/ 1221670 w 2036992"/>
              <a:gd name="connsiteY15" fmla="*/ 385443 h 691489"/>
              <a:gd name="connsiteX16" fmla="*/ 1097112 w 2036992"/>
              <a:gd name="connsiteY16" fmla="*/ 385443 h 691489"/>
              <a:gd name="connsiteX17" fmla="*/ 1097112 w 2036992"/>
              <a:gd name="connsiteY17" fmla="*/ 510000 h 691489"/>
              <a:gd name="connsiteX18" fmla="*/ 1221670 w 2036992"/>
              <a:gd name="connsiteY18" fmla="*/ 510000 h 691489"/>
              <a:gd name="connsiteX19" fmla="*/ 1221670 w 2036992"/>
              <a:gd name="connsiteY19" fmla="*/ 385443 h 691489"/>
              <a:gd name="connsiteX20" fmla="*/ 1426032 w 2036992"/>
              <a:gd name="connsiteY20" fmla="*/ 154151 h 691489"/>
              <a:gd name="connsiteX21" fmla="*/ 1700842 w 2036992"/>
              <a:gd name="connsiteY21" fmla="*/ 378135 h 691489"/>
              <a:gd name="connsiteX22" fmla="*/ 1634751 w 2036992"/>
              <a:gd name="connsiteY22" fmla="*/ 380445 h 691489"/>
              <a:gd name="connsiteX23" fmla="*/ 1586252 w 2036992"/>
              <a:gd name="connsiteY23" fmla="*/ 426599 h 691489"/>
              <a:gd name="connsiteX24" fmla="*/ 1342825 w 2036992"/>
              <a:gd name="connsiteY24" fmla="*/ 217521 h 691489"/>
              <a:gd name="connsiteX25" fmla="*/ 1426032 w 2036992"/>
              <a:gd name="connsiteY25" fmla="*/ 154151 h 691489"/>
              <a:gd name="connsiteX26" fmla="*/ 1090822 w 2036992"/>
              <a:gd name="connsiteY26" fmla="*/ 1077 h 691489"/>
              <a:gd name="connsiteX27" fmla="*/ 834158 w 2036992"/>
              <a:gd name="connsiteY27" fmla="*/ 0 h 691489"/>
              <a:gd name="connsiteX28" fmla="*/ 0 w 2036992"/>
              <a:gd name="connsiteY28" fmla="*/ 676706 h 691489"/>
              <a:gd name="connsiteX29" fmla="*/ 252889 w 2036992"/>
              <a:gd name="connsiteY29" fmla="*/ 680480 h 691489"/>
              <a:gd name="connsiteX30" fmla="*/ 1094597 w 2036992"/>
              <a:gd name="connsiteY30" fmla="*/ 46370 h 691489"/>
              <a:gd name="connsiteX31" fmla="*/ 1577055 w 2036992"/>
              <a:gd name="connsiteY31" fmla="*/ 435351 h 691489"/>
              <a:gd name="connsiteX32" fmla="*/ 1309741 w 2036992"/>
              <a:gd name="connsiteY32" fmla="*/ 689742 h 691489"/>
              <a:gd name="connsiteX33" fmla="*/ 1408273 w 2036992"/>
              <a:gd name="connsiteY33" fmla="*/ 691489 h 691489"/>
              <a:gd name="connsiteX34" fmla="*/ 1638798 w 2036992"/>
              <a:gd name="connsiteY34" fmla="*/ 485132 h 691489"/>
              <a:gd name="connsiteX35" fmla="*/ 1698512 w 2036992"/>
              <a:gd name="connsiteY35" fmla="*/ 533276 h 691489"/>
              <a:gd name="connsiteX36" fmla="*/ 1706061 w 2036992"/>
              <a:gd name="connsiteY36" fmla="*/ 529502 h 691489"/>
              <a:gd name="connsiteX37" fmla="*/ 1646439 w 2036992"/>
              <a:gd name="connsiteY37" fmla="*/ 478292 h 691489"/>
              <a:gd name="connsiteX38" fmla="*/ 1736225 w 2036992"/>
              <a:gd name="connsiteY38" fmla="*/ 397919 h 691489"/>
              <a:gd name="connsiteX39" fmla="*/ 2036992 w 2036992"/>
              <a:gd name="connsiteY39" fmla="*/ 690575 h 691489"/>
              <a:gd name="connsiteX40" fmla="*/ 2029318 w 2036992"/>
              <a:gd name="connsiteY40" fmla="*/ 678211 h 691489"/>
              <a:gd name="connsiteX41" fmla="*/ 1734754 w 2036992"/>
              <a:gd name="connsiteY41" fmla="*/ 376950 h 691489"/>
              <a:gd name="connsiteX42" fmla="*/ 1705786 w 2036992"/>
              <a:gd name="connsiteY42" fmla="*/ 377962 h 691489"/>
              <a:gd name="connsiteX43" fmla="*/ 1706061 w 2036992"/>
              <a:gd name="connsiteY43" fmla="*/ 377823 h 691489"/>
              <a:gd name="connsiteX44" fmla="*/ 1424304 w 2036992"/>
              <a:gd name="connsiteY44" fmla="*/ 133182 h 691489"/>
              <a:gd name="connsiteX45" fmla="*/ 1306761 w 2036992"/>
              <a:gd name="connsiteY45" fmla="*/ 136677 h 691489"/>
              <a:gd name="connsiteX46" fmla="*/ 1276873 w 2036992"/>
              <a:gd name="connsiteY46" fmla="*/ 160875 h 691489"/>
              <a:gd name="connsiteX47" fmla="*/ 1090822 w 2036992"/>
              <a:gd name="connsiteY47" fmla="*/ 1077 h 69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036992" h="691489">
                <a:moveTo>
                  <a:pt x="1079499" y="534220"/>
                </a:moveTo>
                <a:lnTo>
                  <a:pt x="954941" y="534220"/>
                </a:lnTo>
                <a:lnTo>
                  <a:pt x="954941" y="658777"/>
                </a:lnTo>
                <a:lnTo>
                  <a:pt x="1079499" y="658777"/>
                </a:lnTo>
                <a:lnTo>
                  <a:pt x="1079499" y="534220"/>
                </a:lnTo>
                <a:close/>
                <a:moveTo>
                  <a:pt x="1221670" y="534220"/>
                </a:moveTo>
                <a:lnTo>
                  <a:pt x="1097112" y="534220"/>
                </a:lnTo>
                <a:lnTo>
                  <a:pt x="1097112" y="658777"/>
                </a:lnTo>
                <a:lnTo>
                  <a:pt x="1221670" y="658777"/>
                </a:lnTo>
                <a:lnTo>
                  <a:pt x="1221670" y="534220"/>
                </a:lnTo>
                <a:close/>
                <a:moveTo>
                  <a:pt x="1079499" y="385443"/>
                </a:moveTo>
                <a:lnTo>
                  <a:pt x="954941" y="385443"/>
                </a:lnTo>
                <a:lnTo>
                  <a:pt x="954941" y="510000"/>
                </a:lnTo>
                <a:lnTo>
                  <a:pt x="1079499" y="510000"/>
                </a:lnTo>
                <a:lnTo>
                  <a:pt x="1079499" y="385443"/>
                </a:lnTo>
                <a:close/>
                <a:moveTo>
                  <a:pt x="1221670" y="385443"/>
                </a:moveTo>
                <a:lnTo>
                  <a:pt x="1097112" y="385443"/>
                </a:lnTo>
                <a:lnTo>
                  <a:pt x="1097112" y="510000"/>
                </a:lnTo>
                <a:lnTo>
                  <a:pt x="1221670" y="510000"/>
                </a:lnTo>
                <a:lnTo>
                  <a:pt x="1221670" y="385443"/>
                </a:lnTo>
                <a:close/>
                <a:moveTo>
                  <a:pt x="1426032" y="154151"/>
                </a:moveTo>
                <a:lnTo>
                  <a:pt x="1700842" y="378135"/>
                </a:lnTo>
                <a:lnTo>
                  <a:pt x="1634751" y="380445"/>
                </a:lnTo>
                <a:lnTo>
                  <a:pt x="1586252" y="426599"/>
                </a:lnTo>
                <a:lnTo>
                  <a:pt x="1342825" y="217521"/>
                </a:lnTo>
                <a:lnTo>
                  <a:pt x="1426032" y="154151"/>
                </a:lnTo>
                <a:close/>
                <a:moveTo>
                  <a:pt x="1090822" y="1077"/>
                </a:moveTo>
                <a:lnTo>
                  <a:pt x="834158" y="0"/>
                </a:lnTo>
                <a:lnTo>
                  <a:pt x="0" y="676706"/>
                </a:lnTo>
                <a:lnTo>
                  <a:pt x="252889" y="680480"/>
                </a:lnTo>
                <a:lnTo>
                  <a:pt x="1094597" y="46370"/>
                </a:lnTo>
                <a:lnTo>
                  <a:pt x="1577055" y="435351"/>
                </a:lnTo>
                <a:lnTo>
                  <a:pt x="1309741" y="689742"/>
                </a:lnTo>
                <a:lnTo>
                  <a:pt x="1408273" y="691489"/>
                </a:lnTo>
                <a:lnTo>
                  <a:pt x="1638798" y="485132"/>
                </a:lnTo>
                <a:lnTo>
                  <a:pt x="1698512" y="533276"/>
                </a:lnTo>
                <a:lnTo>
                  <a:pt x="1706061" y="529502"/>
                </a:lnTo>
                <a:lnTo>
                  <a:pt x="1646439" y="478292"/>
                </a:lnTo>
                <a:lnTo>
                  <a:pt x="1736225" y="397919"/>
                </a:lnTo>
                <a:lnTo>
                  <a:pt x="2036992" y="690575"/>
                </a:lnTo>
                <a:lnTo>
                  <a:pt x="2029318" y="678211"/>
                </a:lnTo>
                <a:lnTo>
                  <a:pt x="1734754" y="376950"/>
                </a:lnTo>
                <a:lnTo>
                  <a:pt x="1705786" y="377962"/>
                </a:lnTo>
                <a:lnTo>
                  <a:pt x="1706061" y="377823"/>
                </a:lnTo>
                <a:lnTo>
                  <a:pt x="1424304" y="133182"/>
                </a:lnTo>
                <a:lnTo>
                  <a:pt x="1306761" y="136677"/>
                </a:lnTo>
                <a:lnTo>
                  <a:pt x="1276873" y="160875"/>
                </a:lnTo>
                <a:lnTo>
                  <a:pt x="1090822" y="10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00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AA0F2F-EE5D-4823-A3B1-9494D55F5F9D}"/>
              </a:ext>
            </a:extLst>
          </p:cNvPr>
          <p:cNvGrpSpPr/>
          <p:nvPr userDrawn="1"/>
        </p:nvGrpSpPr>
        <p:grpSpPr>
          <a:xfrm>
            <a:off x="10865225" y="5705475"/>
            <a:ext cx="1145802" cy="1015054"/>
            <a:chOff x="10797950" y="5726226"/>
            <a:chExt cx="1047115" cy="9276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289B8E-A490-4298-8A30-24D02B810470}"/>
                </a:ext>
              </a:extLst>
            </p:cNvPr>
            <p:cNvSpPr/>
            <p:nvPr/>
          </p:nvSpPr>
          <p:spPr>
            <a:xfrm>
              <a:off x="10949154" y="5981375"/>
              <a:ext cx="744155" cy="672479"/>
            </a:xfrm>
            <a:custGeom>
              <a:avLst/>
              <a:gdLst>
                <a:gd name="connsiteX0" fmla="*/ 1663345 w 1873170"/>
                <a:gd name="connsiteY0" fmla="*/ 829592 h 1692747"/>
                <a:gd name="connsiteX1" fmla="*/ 1782942 w 1873170"/>
                <a:gd name="connsiteY1" fmla="*/ 932506 h 1692747"/>
                <a:gd name="connsiteX2" fmla="*/ 1697795 w 1873170"/>
                <a:gd name="connsiteY2" fmla="*/ 1086336 h 1692747"/>
                <a:gd name="connsiteX3" fmla="*/ 1727910 w 1873170"/>
                <a:gd name="connsiteY3" fmla="*/ 1113202 h 1692747"/>
                <a:gd name="connsiteX4" fmla="*/ 1802442 w 1873170"/>
                <a:gd name="connsiteY4" fmla="*/ 1237999 h 1692747"/>
                <a:gd name="connsiteX5" fmla="*/ 1873074 w 1873170"/>
                <a:gd name="connsiteY5" fmla="*/ 1564074 h 1692747"/>
                <a:gd name="connsiteX6" fmla="*/ 1873074 w 1873170"/>
                <a:gd name="connsiteY6" fmla="*/ 1577724 h 1692747"/>
                <a:gd name="connsiteX7" fmla="*/ 1731593 w 1873170"/>
                <a:gd name="connsiteY7" fmla="*/ 1577724 h 1692747"/>
                <a:gd name="connsiteX8" fmla="*/ 1731593 w 1873170"/>
                <a:gd name="connsiteY8" fmla="*/ 1692747 h 1692747"/>
                <a:gd name="connsiteX9" fmla="*/ 1577114 w 1873170"/>
                <a:gd name="connsiteY9" fmla="*/ 1692747 h 1692747"/>
                <a:gd name="connsiteX10" fmla="*/ 1577114 w 1873170"/>
                <a:gd name="connsiteY10" fmla="*/ 1578374 h 1692747"/>
                <a:gd name="connsiteX11" fmla="*/ 1436934 w 1873170"/>
                <a:gd name="connsiteY11" fmla="*/ 1578374 h 1692747"/>
                <a:gd name="connsiteX12" fmla="*/ 1437151 w 1873170"/>
                <a:gd name="connsiteY12" fmla="*/ 1526809 h 1692747"/>
                <a:gd name="connsiteX13" fmla="*/ 1512332 w 1873170"/>
                <a:gd name="connsiteY13" fmla="*/ 1222616 h 1692747"/>
                <a:gd name="connsiteX14" fmla="*/ 1570614 w 1873170"/>
                <a:gd name="connsiteY14" fmla="*/ 1124251 h 1692747"/>
                <a:gd name="connsiteX15" fmla="*/ 1609830 w 1873170"/>
                <a:gd name="connsiteY15" fmla="*/ 1085686 h 1692747"/>
                <a:gd name="connsiteX16" fmla="*/ 1531398 w 1873170"/>
                <a:gd name="connsiteY16" fmla="*/ 1008988 h 1692747"/>
                <a:gd name="connsiteX17" fmla="*/ 1527499 w 1873170"/>
                <a:gd name="connsiteY17" fmla="*/ 925140 h 1692747"/>
                <a:gd name="connsiteX18" fmla="*/ 1663345 w 1873170"/>
                <a:gd name="connsiteY18" fmla="*/ 829592 h 1692747"/>
                <a:gd name="connsiteX19" fmla="*/ 231945 w 1873170"/>
                <a:gd name="connsiteY19" fmla="*/ 502840 h 1692747"/>
                <a:gd name="connsiteX20" fmla="*/ 364243 w 1873170"/>
                <a:gd name="connsiteY20" fmla="*/ 561365 h 1692747"/>
                <a:gd name="connsiteX21" fmla="*/ 311378 w 1873170"/>
                <a:gd name="connsiteY21" fmla="*/ 843458 h 1692747"/>
                <a:gd name="connsiteX22" fmla="*/ 352760 w 1873170"/>
                <a:gd name="connsiteY22" fmla="*/ 859925 h 1692747"/>
                <a:gd name="connsiteX23" fmla="*/ 416892 w 1873170"/>
                <a:gd name="connsiteY23" fmla="*/ 917990 h 1692747"/>
                <a:gd name="connsiteX24" fmla="*/ 418842 w 1873170"/>
                <a:gd name="connsiteY24" fmla="*/ 931639 h 1692747"/>
                <a:gd name="connsiteX25" fmla="*/ 355360 w 1873170"/>
                <a:gd name="connsiteY25" fmla="*/ 1196400 h 1692747"/>
                <a:gd name="connsiteX26" fmla="*/ 338894 w 1873170"/>
                <a:gd name="connsiteY26" fmla="*/ 1406561 h 1692747"/>
                <a:gd name="connsiteX27" fmla="*/ 339327 w 1873170"/>
                <a:gd name="connsiteY27" fmla="*/ 1413278 h 1692747"/>
                <a:gd name="connsiteX28" fmla="*/ 407142 w 1873170"/>
                <a:gd name="connsiteY28" fmla="*/ 1413278 h 1692747"/>
                <a:gd name="connsiteX29" fmla="*/ 402376 w 1873170"/>
                <a:gd name="connsiteY29" fmla="*/ 1424328 h 1692747"/>
                <a:gd name="connsiteX30" fmla="*/ 351894 w 1873170"/>
                <a:gd name="connsiteY30" fmla="*/ 1503625 h 1692747"/>
                <a:gd name="connsiteX31" fmla="*/ 346044 w 1873170"/>
                <a:gd name="connsiteY31" fmla="*/ 1516842 h 1692747"/>
                <a:gd name="connsiteX32" fmla="*/ 345833 w 1873170"/>
                <a:gd name="connsiteY32" fmla="*/ 1692747 h 1692747"/>
                <a:gd name="connsiteX33" fmla="*/ 117464 w 1873170"/>
                <a:gd name="connsiteY33" fmla="*/ 1692747 h 1692747"/>
                <a:gd name="connsiteX34" fmla="*/ 117249 w 1873170"/>
                <a:gd name="connsiteY34" fmla="*/ 1518575 h 1692747"/>
                <a:gd name="connsiteX35" fmla="*/ 113999 w 1873170"/>
                <a:gd name="connsiteY35" fmla="*/ 1506659 h 1692747"/>
                <a:gd name="connsiteX36" fmla="*/ 23001 w 1873170"/>
                <a:gd name="connsiteY36" fmla="*/ 1317297 h 1692747"/>
                <a:gd name="connsiteX37" fmla="*/ 7402 w 1873170"/>
                <a:gd name="connsiteY37" fmla="*/ 1028270 h 1692747"/>
                <a:gd name="connsiteX38" fmla="*/ 36651 w 1873170"/>
                <a:gd name="connsiteY38" fmla="*/ 933590 h 1692747"/>
                <a:gd name="connsiteX39" fmla="*/ 143465 w 1873170"/>
                <a:gd name="connsiteY39" fmla="*/ 846708 h 1692747"/>
                <a:gd name="connsiteX40" fmla="*/ 152998 w 1873170"/>
                <a:gd name="connsiteY40" fmla="*/ 843892 h 1692747"/>
                <a:gd name="connsiteX41" fmla="*/ 99483 w 1873170"/>
                <a:gd name="connsiteY41" fmla="*/ 560498 h 1692747"/>
                <a:gd name="connsiteX42" fmla="*/ 231945 w 1873170"/>
                <a:gd name="connsiteY42" fmla="*/ 502840 h 1692747"/>
                <a:gd name="connsiteX43" fmla="*/ 715018 w 1873170"/>
                <a:gd name="connsiteY43" fmla="*/ 141258 h 1692747"/>
                <a:gd name="connsiteX44" fmla="*/ 947062 w 1873170"/>
                <a:gd name="connsiteY44" fmla="*/ 325421 h 1692747"/>
                <a:gd name="connsiteX45" fmla="*/ 795616 w 1873170"/>
                <a:gd name="connsiteY45" fmla="*/ 606647 h 1692747"/>
                <a:gd name="connsiteX46" fmla="*/ 840032 w 1873170"/>
                <a:gd name="connsiteY46" fmla="*/ 655829 h 1692747"/>
                <a:gd name="connsiteX47" fmla="*/ 951612 w 1873170"/>
                <a:gd name="connsiteY47" fmla="*/ 853858 h 1692747"/>
                <a:gd name="connsiteX48" fmla="*/ 1049327 w 1873170"/>
                <a:gd name="connsiteY48" fmla="*/ 1224133 h 1692747"/>
                <a:gd name="connsiteX49" fmla="*/ 1062543 w 1873170"/>
                <a:gd name="connsiteY49" fmla="*/ 1374929 h 1692747"/>
                <a:gd name="connsiteX50" fmla="*/ 1062543 w 1873170"/>
                <a:gd name="connsiteY50" fmla="*/ 1387062 h 1692747"/>
                <a:gd name="connsiteX51" fmla="*/ 841115 w 1873170"/>
                <a:gd name="connsiteY51" fmla="*/ 1387062 h 1692747"/>
                <a:gd name="connsiteX52" fmla="*/ 841115 w 1873170"/>
                <a:gd name="connsiteY52" fmla="*/ 1692747 h 1692747"/>
                <a:gd name="connsiteX53" fmla="*/ 586538 w 1873170"/>
                <a:gd name="connsiteY53" fmla="*/ 1692747 h 1692747"/>
                <a:gd name="connsiteX54" fmla="*/ 586538 w 1873170"/>
                <a:gd name="connsiteY54" fmla="*/ 1387712 h 1692747"/>
                <a:gd name="connsiteX55" fmla="*/ 364027 w 1873170"/>
                <a:gd name="connsiteY55" fmla="*/ 1387712 h 1692747"/>
                <a:gd name="connsiteX56" fmla="*/ 367493 w 1873170"/>
                <a:gd name="connsiteY56" fmla="*/ 1315130 h 1692747"/>
                <a:gd name="connsiteX57" fmla="*/ 423392 w 1873170"/>
                <a:gd name="connsiteY57" fmla="*/ 1008121 h 1692747"/>
                <a:gd name="connsiteX58" fmla="*/ 534106 w 1873170"/>
                <a:gd name="connsiteY58" fmla="*/ 732961 h 1692747"/>
                <a:gd name="connsiteX59" fmla="*/ 633987 w 1873170"/>
                <a:gd name="connsiteY59" fmla="*/ 610331 h 1692747"/>
                <a:gd name="connsiteX60" fmla="*/ 635720 w 1873170"/>
                <a:gd name="connsiteY60" fmla="*/ 607731 h 1692747"/>
                <a:gd name="connsiteX61" fmla="*/ 480591 w 1873170"/>
                <a:gd name="connsiteY61" fmla="*/ 326287 h 1692747"/>
                <a:gd name="connsiteX62" fmla="*/ 715018 w 1873170"/>
                <a:gd name="connsiteY62" fmla="*/ 141258 h 1692747"/>
                <a:gd name="connsiteX63" fmla="*/ 1244755 w 1873170"/>
                <a:gd name="connsiteY63" fmla="*/ 429 h 1692747"/>
                <a:gd name="connsiteX64" fmla="*/ 1466400 w 1873170"/>
                <a:gd name="connsiteY64" fmla="*/ 186758 h 1692747"/>
                <a:gd name="connsiteX65" fmla="*/ 1335103 w 1873170"/>
                <a:gd name="connsiteY65" fmla="*/ 467767 h 1692747"/>
                <a:gd name="connsiteX66" fmla="*/ 1338570 w 1873170"/>
                <a:gd name="connsiteY66" fmla="*/ 469934 h 1692747"/>
                <a:gd name="connsiteX67" fmla="*/ 1516882 w 1873170"/>
                <a:gd name="connsiteY67" fmla="*/ 643263 h 1692747"/>
                <a:gd name="connsiteX68" fmla="*/ 1545048 w 1873170"/>
                <a:gd name="connsiteY68" fmla="*/ 840642 h 1692747"/>
                <a:gd name="connsiteX69" fmla="*/ 1540931 w 1873170"/>
                <a:gd name="connsiteY69" fmla="*/ 851042 h 1692747"/>
                <a:gd name="connsiteX70" fmla="*/ 1524249 w 1873170"/>
                <a:gd name="connsiteY70" fmla="*/ 1051237 h 1692747"/>
                <a:gd name="connsiteX71" fmla="*/ 1526632 w 1873170"/>
                <a:gd name="connsiteY71" fmla="*/ 1060986 h 1692747"/>
                <a:gd name="connsiteX72" fmla="*/ 1425884 w 1873170"/>
                <a:gd name="connsiteY72" fmla="*/ 1329646 h 1692747"/>
                <a:gd name="connsiteX73" fmla="*/ 1389702 w 1873170"/>
                <a:gd name="connsiteY73" fmla="*/ 1378179 h 1692747"/>
                <a:gd name="connsiteX74" fmla="*/ 1384935 w 1873170"/>
                <a:gd name="connsiteY74" fmla="*/ 1389445 h 1692747"/>
                <a:gd name="connsiteX75" fmla="*/ 1384723 w 1873170"/>
                <a:gd name="connsiteY75" fmla="*/ 1692747 h 1692747"/>
                <a:gd name="connsiteX76" fmla="*/ 1070559 w 1873170"/>
                <a:gd name="connsiteY76" fmla="*/ 1692747 h 1692747"/>
                <a:gd name="connsiteX77" fmla="*/ 1070559 w 1873170"/>
                <a:gd name="connsiteY77" fmla="*/ 1415228 h 1692747"/>
                <a:gd name="connsiteX78" fmla="*/ 1088109 w 1873170"/>
                <a:gd name="connsiteY78" fmla="*/ 1413494 h 1692747"/>
                <a:gd name="connsiteX79" fmla="*/ 1087893 w 1873170"/>
                <a:gd name="connsiteY79" fmla="*/ 1346546 h 1692747"/>
                <a:gd name="connsiteX80" fmla="*/ 1035027 w 1873170"/>
                <a:gd name="connsiteY80" fmla="*/ 1022637 h 1692747"/>
                <a:gd name="connsiteX81" fmla="*/ 921930 w 1873170"/>
                <a:gd name="connsiteY81" fmla="*/ 729928 h 1692747"/>
                <a:gd name="connsiteX82" fmla="*/ 919546 w 1873170"/>
                <a:gd name="connsiteY82" fmla="*/ 720828 h 1692747"/>
                <a:gd name="connsiteX83" fmla="*/ 977612 w 1873170"/>
                <a:gd name="connsiteY83" fmla="*/ 562882 h 1692747"/>
                <a:gd name="connsiteX84" fmla="*/ 1112375 w 1873170"/>
                <a:gd name="connsiteY84" fmla="*/ 471017 h 1692747"/>
                <a:gd name="connsiteX85" fmla="*/ 1121475 w 1873170"/>
                <a:gd name="connsiteY85" fmla="*/ 468417 h 1692747"/>
                <a:gd name="connsiteX86" fmla="*/ 999061 w 1873170"/>
                <a:gd name="connsiteY86" fmla="*/ 337554 h 1692747"/>
                <a:gd name="connsiteX87" fmla="*/ 996895 w 1873170"/>
                <a:gd name="connsiteY87" fmla="*/ 159892 h 1692747"/>
                <a:gd name="connsiteX88" fmla="*/ 1244755 w 1873170"/>
                <a:gd name="connsiteY88" fmla="*/ 429 h 169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73170" h="1692747">
                  <a:moveTo>
                    <a:pt x="1663345" y="829592"/>
                  </a:moveTo>
                  <a:cubicBezTo>
                    <a:pt x="1718594" y="832625"/>
                    <a:pt x="1770809" y="876391"/>
                    <a:pt x="1782942" y="932506"/>
                  </a:cubicBezTo>
                  <a:cubicBezTo>
                    <a:pt x="1795942" y="993605"/>
                    <a:pt x="1766909" y="1059253"/>
                    <a:pt x="1697795" y="1086336"/>
                  </a:cubicBezTo>
                  <a:cubicBezTo>
                    <a:pt x="1707977" y="1095219"/>
                    <a:pt x="1718811" y="1103452"/>
                    <a:pt x="1727910" y="1113202"/>
                  </a:cubicBezTo>
                  <a:cubicBezTo>
                    <a:pt x="1761926" y="1149168"/>
                    <a:pt x="1784026" y="1192716"/>
                    <a:pt x="1802442" y="1237999"/>
                  </a:cubicBezTo>
                  <a:cubicBezTo>
                    <a:pt x="1844907" y="1342429"/>
                    <a:pt x="1869173" y="1451193"/>
                    <a:pt x="1873074" y="1564074"/>
                  </a:cubicBezTo>
                  <a:cubicBezTo>
                    <a:pt x="1873290" y="1568407"/>
                    <a:pt x="1873074" y="1572524"/>
                    <a:pt x="1873074" y="1577724"/>
                  </a:cubicBezTo>
                  <a:cubicBezTo>
                    <a:pt x="1825408" y="1577724"/>
                    <a:pt x="1779043" y="1577724"/>
                    <a:pt x="1731593" y="1577724"/>
                  </a:cubicBezTo>
                  <a:lnTo>
                    <a:pt x="1731593" y="1692747"/>
                  </a:lnTo>
                  <a:lnTo>
                    <a:pt x="1577114" y="1692747"/>
                  </a:lnTo>
                  <a:lnTo>
                    <a:pt x="1577114" y="1578374"/>
                  </a:lnTo>
                  <a:cubicBezTo>
                    <a:pt x="1530532" y="1578374"/>
                    <a:pt x="1483733" y="1578374"/>
                    <a:pt x="1436934" y="1578374"/>
                  </a:cubicBezTo>
                  <a:cubicBezTo>
                    <a:pt x="1436934" y="1560391"/>
                    <a:pt x="1435634" y="1543491"/>
                    <a:pt x="1437151" y="1526809"/>
                  </a:cubicBezTo>
                  <a:cubicBezTo>
                    <a:pt x="1446034" y="1421511"/>
                    <a:pt x="1470083" y="1319680"/>
                    <a:pt x="1512332" y="1222616"/>
                  </a:cubicBezTo>
                  <a:cubicBezTo>
                    <a:pt x="1527715" y="1187517"/>
                    <a:pt x="1545481" y="1153501"/>
                    <a:pt x="1570614" y="1124251"/>
                  </a:cubicBezTo>
                  <a:cubicBezTo>
                    <a:pt x="1582531" y="1110385"/>
                    <a:pt x="1596613" y="1098469"/>
                    <a:pt x="1609830" y="1085686"/>
                  </a:cubicBezTo>
                  <a:cubicBezTo>
                    <a:pt x="1573864" y="1071603"/>
                    <a:pt x="1546348" y="1046687"/>
                    <a:pt x="1531398" y="1008988"/>
                  </a:cubicBezTo>
                  <a:cubicBezTo>
                    <a:pt x="1520565" y="981472"/>
                    <a:pt x="1519699" y="953522"/>
                    <a:pt x="1527499" y="925140"/>
                  </a:cubicBezTo>
                  <a:cubicBezTo>
                    <a:pt x="1542231" y="871408"/>
                    <a:pt x="1595097" y="825909"/>
                    <a:pt x="1663345" y="829592"/>
                  </a:cubicBezTo>
                  <a:close/>
                  <a:moveTo>
                    <a:pt x="231945" y="502840"/>
                  </a:moveTo>
                  <a:cubicBezTo>
                    <a:pt x="280125" y="502975"/>
                    <a:pt x="328278" y="522475"/>
                    <a:pt x="364243" y="561365"/>
                  </a:cubicBezTo>
                  <a:cubicBezTo>
                    <a:pt x="438125" y="641096"/>
                    <a:pt x="425342" y="787126"/>
                    <a:pt x="311378" y="843458"/>
                  </a:cubicBezTo>
                  <a:cubicBezTo>
                    <a:pt x="324811" y="848875"/>
                    <a:pt x="339327" y="853641"/>
                    <a:pt x="352760" y="859925"/>
                  </a:cubicBezTo>
                  <a:cubicBezTo>
                    <a:pt x="379843" y="872708"/>
                    <a:pt x="401076" y="892641"/>
                    <a:pt x="416892" y="917990"/>
                  </a:cubicBezTo>
                  <a:cubicBezTo>
                    <a:pt x="419059" y="921673"/>
                    <a:pt x="420142" y="927523"/>
                    <a:pt x="418842" y="931639"/>
                  </a:cubicBezTo>
                  <a:cubicBezTo>
                    <a:pt x="390892" y="1018304"/>
                    <a:pt x="369443" y="1106485"/>
                    <a:pt x="355360" y="1196400"/>
                  </a:cubicBezTo>
                  <a:cubicBezTo>
                    <a:pt x="344310" y="1265948"/>
                    <a:pt x="337377" y="1335929"/>
                    <a:pt x="338894" y="1406561"/>
                  </a:cubicBezTo>
                  <a:cubicBezTo>
                    <a:pt x="338894" y="1408295"/>
                    <a:pt x="339111" y="1410028"/>
                    <a:pt x="339327" y="1413278"/>
                  </a:cubicBezTo>
                  <a:cubicBezTo>
                    <a:pt x="361210" y="1413278"/>
                    <a:pt x="383093" y="1413278"/>
                    <a:pt x="407142" y="1413278"/>
                  </a:cubicBezTo>
                  <a:cubicBezTo>
                    <a:pt x="404975" y="1418261"/>
                    <a:pt x="404109" y="1421511"/>
                    <a:pt x="402376" y="1424328"/>
                  </a:cubicBezTo>
                  <a:cubicBezTo>
                    <a:pt x="385693" y="1450760"/>
                    <a:pt x="368576" y="1476976"/>
                    <a:pt x="351894" y="1503625"/>
                  </a:cubicBezTo>
                  <a:cubicBezTo>
                    <a:pt x="349293" y="1507742"/>
                    <a:pt x="346044" y="1512292"/>
                    <a:pt x="346044" y="1516842"/>
                  </a:cubicBezTo>
                  <a:lnTo>
                    <a:pt x="345833" y="1692747"/>
                  </a:lnTo>
                  <a:lnTo>
                    <a:pt x="117464" y="1692747"/>
                  </a:lnTo>
                  <a:lnTo>
                    <a:pt x="117249" y="1518575"/>
                  </a:lnTo>
                  <a:cubicBezTo>
                    <a:pt x="117249" y="1514459"/>
                    <a:pt x="116383" y="1509476"/>
                    <a:pt x="113999" y="1506659"/>
                  </a:cubicBezTo>
                  <a:cubicBezTo>
                    <a:pt x="66767" y="1451627"/>
                    <a:pt x="40118" y="1386412"/>
                    <a:pt x="23001" y="1317297"/>
                  </a:cubicBezTo>
                  <a:cubicBezTo>
                    <a:pt x="-615" y="1222183"/>
                    <a:pt x="-6464" y="1125551"/>
                    <a:pt x="7402" y="1028270"/>
                  </a:cubicBezTo>
                  <a:cubicBezTo>
                    <a:pt x="12168" y="995338"/>
                    <a:pt x="21051" y="963489"/>
                    <a:pt x="36651" y="933590"/>
                  </a:cubicBezTo>
                  <a:cubicBezTo>
                    <a:pt x="59834" y="889391"/>
                    <a:pt x="95367" y="860358"/>
                    <a:pt x="143465" y="846708"/>
                  </a:cubicBezTo>
                  <a:cubicBezTo>
                    <a:pt x="146499" y="845842"/>
                    <a:pt x="149532" y="844975"/>
                    <a:pt x="152998" y="843892"/>
                  </a:cubicBezTo>
                  <a:cubicBezTo>
                    <a:pt x="37518" y="787126"/>
                    <a:pt x="24518" y="640663"/>
                    <a:pt x="99483" y="560498"/>
                  </a:cubicBezTo>
                  <a:cubicBezTo>
                    <a:pt x="135557" y="521933"/>
                    <a:pt x="183764" y="502704"/>
                    <a:pt x="231945" y="502840"/>
                  </a:cubicBezTo>
                  <a:close/>
                  <a:moveTo>
                    <a:pt x="715018" y="141258"/>
                  </a:moveTo>
                  <a:cubicBezTo>
                    <a:pt x="824866" y="141475"/>
                    <a:pt x="921496" y="218173"/>
                    <a:pt x="947062" y="325421"/>
                  </a:cubicBezTo>
                  <a:cubicBezTo>
                    <a:pt x="974795" y="442635"/>
                    <a:pt x="910447" y="567648"/>
                    <a:pt x="795616" y="606647"/>
                  </a:cubicBezTo>
                  <a:cubicBezTo>
                    <a:pt x="809699" y="622247"/>
                    <a:pt x="825515" y="638496"/>
                    <a:pt x="840032" y="655829"/>
                  </a:cubicBezTo>
                  <a:cubicBezTo>
                    <a:pt x="889430" y="714978"/>
                    <a:pt x="923013" y="783010"/>
                    <a:pt x="951612" y="853858"/>
                  </a:cubicBezTo>
                  <a:cubicBezTo>
                    <a:pt x="999711" y="973022"/>
                    <a:pt x="1032210" y="1096736"/>
                    <a:pt x="1049327" y="1224133"/>
                  </a:cubicBezTo>
                  <a:cubicBezTo>
                    <a:pt x="1056043" y="1274181"/>
                    <a:pt x="1058426" y="1324663"/>
                    <a:pt x="1062543" y="1374929"/>
                  </a:cubicBezTo>
                  <a:cubicBezTo>
                    <a:pt x="1062760" y="1378395"/>
                    <a:pt x="1062543" y="1382078"/>
                    <a:pt x="1062543" y="1387062"/>
                  </a:cubicBezTo>
                  <a:cubicBezTo>
                    <a:pt x="988662" y="1387062"/>
                    <a:pt x="915430" y="1387062"/>
                    <a:pt x="841115" y="1387062"/>
                  </a:cubicBezTo>
                  <a:lnTo>
                    <a:pt x="841115" y="1692747"/>
                  </a:lnTo>
                  <a:lnTo>
                    <a:pt x="586538" y="1692747"/>
                  </a:lnTo>
                  <a:lnTo>
                    <a:pt x="586538" y="1387712"/>
                  </a:lnTo>
                  <a:cubicBezTo>
                    <a:pt x="513306" y="1387712"/>
                    <a:pt x="439425" y="1387712"/>
                    <a:pt x="364027" y="1387712"/>
                  </a:cubicBezTo>
                  <a:cubicBezTo>
                    <a:pt x="365110" y="1362362"/>
                    <a:pt x="365543" y="1338746"/>
                    <a:pt x="367493" y="1315130"/>
                  </a:cubicBezTo>
                  <a:cubicBezTo>
                    <a:pt x="375943" y="1210916"/>
                    <a:pt x="395009" y="1108652"/>
                    <a:pt x="423392" y="1008121"/>
                  </a:cubicBezTo>
                  <a:cubicBezTo>
                    <a:pt x="450475" y="912573"/>
                    <a:pt x="484057" y="819409"/>
                    <a:pt x="534106" y="732961"/>
                  </a:cubicBezTo>
                  <a:cubicBezTo>
                    <a:pt x="560755" y="686812"/>
                    <a:pt x="591304" y="643480"/>
                    <a:pt x="633987" y="610331"/>
                  </a:cubicBezTo>
                  <a:cubicBezTo>
                    <a:pt x="634853" y="609680"/>
                    <a:pt x="635070" y="608597"/>
                    <a:pt x="635720" y="607731"/>
                  </a:cubicBezTo>
                  <a:cubicBezTo>
                    <a:pt x="518073" y="568082"/>
                    <a:pt x="452858" y="443285"/>
                    <a:pt x="480591" y="326287"/>
                  </a:cubicBezTo>
                  <a:cubicBezTo>
                    <a:pt x="506373" y="216874"/>
                    <a:pt x="603221" y="141042"/>
                    <a:pt x="715018" y="141258"/>
                  </a:cubicBezTo>
                  <a:close/>
                  <a:moveTo>
                    <a:pt x="1244755" y="429"/>
                  </a:moveTo>
                  <a:cubicBezTo>
                    <a:pt x="1348753" y="6279"/>
                    <a:pt x="1440617" y="82977"/>
                    <a:pt x="1466400" y="186758"/>
                  </a:cubicBezTo>
                  <a:cubicBezTo>
                    <a:pt x="1492833" y="293355"/>
                    <a:pt x="1446251" y="411219"/>
                    <a:pt x="1335103" y="467767"/>
                  </a:cubicBezTo>
                  <a:cubicBezTo>
                    <a:pt x="1336403" y="468634"/>
                    <a:pt x="1337486" y="469717"/>
                    <a:pt x="1338570" y="469934"/>
                  </a:cubicBezTo>
                  <a:cubicBezTo>
                    <a:pt x="1431734" y="492900"/>
                    <a:pt x="1487633" y="554649"/>
                    <a:pt x="1516882" y="643263"/>
                  </a:cubicBezTo>
                  <a:cubicBezTo>
                    <a:pt x="1538115" y="707395"/>
                    <a:pt x="1543965" y="773693"/>
                    <a:pt x="1545048" y="840642"/>
                  </a:cubicBezTo>
                  <a:cubicBezTo>
                    <a:pt x="1545048" y="844108"/>
                    <a:pt x="1543315" y="848441"/>
                    <a:pt x="1540931" y="851042"/>
                  </a:cubicBezTo>
                  <a:cubicBezTo>
                    <a:pt x="1487633" y="911057"/>
                    <a:pt x="1481566" y="984505"/>
                    <a:pt x="1524249" y="1051237"/>
                  </a:cubicBezTo>
                  <a:cubicBezTo>
                    <a:pt x="1525982" y="1054053"/>
                    <a:pt x="1527282" y="1057953"/>
                    <a:pt x="1526632" y="1060986"/>
                  </a:cubicBezTo>
                  <a:cubicBezTo>
                    <a:pt x="1508432" y="1156317"/>
                    <a:pt x="1479400" y="1247532"/>
                    <a:pt x="1425884" y="1329646"/>
                  </a:cubicBezTo>
                  <a:cubicBezTo>
                    <a:pt x="1414835" y="1346546"/>
                    <a:pt x="1401618" y="1361929"/>
                    <a:pt x="1389702" y="1378179"/>
                  </a:cubicBezTo>
                  <a:cubicBezTo>
                    <a:pt x="1387319" y="1381429"/>
                    <a:pt x="1384935" y="1385545"/>
                    <a:pt x="1384935" y="1389445"/>
                  </a:cubicBezTo>
                  <a:lnTo>
                    <a:pt x="1384723" y="1692747"/>
                  </a:lnTo>
                  <a:lnTo>
                    <a:pt x="1070559" y="1692747"/>
                  </a:lnTo>
                  <a:lnTo>
                    <a:pt x="1070559" y="1415228"/>
                  </a:lnTo>
                  <a:cubicBezTo>
                    <a:pt x="1076626" y="1414578"/>
                    <a:pt x="1081826" y="1414144"/>
                    <a:pt x="1088109" y="1413494"/>
                  </a:cubicBezTo>
                  <a:cubicBezTo>
                    <a:pt x="1088109" y="1390962"/>
                    <a:pt x="1088976" y="1368862"/>
                    <a:pt x="1087893" y="1346546"/>
                  </a:cubicBezTo>
                  <a:cubicBezTo>
                    <a:pt x="1082476" y="1236699"/>
                    <a:pt x="1063626" y="1128801"/>
                    <a:pt x="1035027" y="1022637"/>
                  </a:cubicBezTo>
                  <a:cubicBezTo>
                    <a:pt x="1007728" y="921023"/>
                    <a:pt x="973062" y="822226"/>
                    <a:pt x="921930" y="729928"/>
                  </a:cubicBezTo>
                  <a:cubicBezTo>
                    <a:pt x="920413" y="727328"/>
                    <a:pt x="919113" y="723645"/>
                    <a:pt x="919546" y="720828"/>
                  </a:cubicBezTo>
                  <a:cubicBezTo>
                    <a:pt x="929079" y="664496"/>
                    <a:pt x="944463" y="610331"/>
                    <a:pt x="977612" y="562882"/>
                  </a:cubicBezTo>
                  <a:cubicBezTo>
                    <a:pt x="1010978" y="515216"/>
                    <a:pt x="1056910" y="485967"/>
                    <a:pt x="1112375" y="471017"/>
                  </a:cubicBezTo>
                  <a:cubicBezTo>
                    <a:pt x="1114759" y="470367"/>
                    <a:pt x="1116925" y="469717"/>
                    <a:pt x="1121475" y="468417"/>
                  </a:cubicBezTo>
                  <a:cubicBezTo>
                    <a:pt x="1063843" y="438735"/>
                    <a:pt x="1022461" y="396269"/>
                    <a:pt x="999061" y="337554"/>
                  </a:cubicBezTo>
                  <a:cubicBezTo>
                    <a:pt x="975662" y="278839"/>
                    <a:pt x="974795" y="219257"/>
                    <a:pt x="996895" y="159892"/>
                  </a:cubicBezTo>
                  <a:cubicBezTo>
                    <a:pt x="1035027" y="57411"/>
                    <a:pt x="1133608" y="-5855"/>
                    <a:pt x="1244755" y="429"/>
                  </a:cubicBezTo>
                  <a:close/>
                </a:path>
              </a:pathLst>
            </a:custGeom>
            <a:solidFill>
              <a:schemeClr val="accent4"/>
            </a:solidFill>
            <a:ln w="600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FD194EC-5C5C-4552-951A-BEF0E277F9D8}"/>
                </a:ext>
              </a:extLst>
            </p:cNvPr>
            <p:cNvSpPr/>
            <p:nvPr/>
          </p:nvSpPr>
          <p:spPr>
            <a:xfrm>
              <a:off x="10797950" y="5726226"/>
              <a:ext cx="1047115" cy="501919"/>
            </a:xfrm>
            <a:custGeom>
              <a:avLst/>
              <a:gdLst>
                <a:gd name="connsiteX0" fmla="*/ 214834 w 1047115"/>
                <a:gd name="connsiteY0" fmla="*/ 73539 h 501919"/>
                <a:gd name="connsiteX1" fmla="*/ 278528 w 1047115"/>
                <a:gd name="connsiteY1" fmla="*/ 73539 h 501919"/>
                <a:gd name="connsiteX2" fmla="*/ 294624 w 1047115"/>
                <a:gd name="connsiteY2" fmla="*/ 90237 h 501919"/>
                <a:gd name="connsiteX3" fmla="*/ 294624 w 1047115"/>
                <a:gd name="connsiteY3" fmla="*/ 168133 h 501919"/>
                <a:gd name="connsiteX4" fmla="*/ 286877 w 1047115"/>
                <a:gd name="connsiteY4" fmla="*/ 185864 h 501919"/>
                <a:gd name="connsiteX5" fmla="*/ 222752 w 1047115"/>
                <a:gd name="connsiteY5" fmla="*/ 243878 h 501919"/>
                <a:gd name="connsiteX6" fmla="*/ 198996 w 1047115"/>
                <a:gd name="connsiteY6" fmla="*/ 242587 h 501919"/>
                <a:gd name="connsiteX7" fmla="*/ 196500 w 1047115"/>
                <a:gd name="connsiteY7" fmla="*/ 233205 h 501919"/>
                <a:gd name="connsiteX8" fmla="*/ 198738 w 1047115"/>
                <a:gd name="connsiteY8" fmla="*/ 87913 h 501919"/>
                <a:gd name="connsiteX9" fmla="*/ 214834 w 1047115"/>
                <a:gd name="connsiteY9" fmla="*/ 73539 h 501919"/>
                <a:gd name="connsiteX10" fmla="*/ 470833 w 1047115"/>
                <a:gd name="connsiteY10" fmla="*/ 33530 h 501919"/>
                <a:gd name="connsiteX11" fmla="*/ 483034 w 1047115"/>
                <a:gd name="connsiteY11" fmla="*/ 39275 h 501919"/>
                <a:gd name="connsiteX12" fmla="*/ 507996 w 1047115"/>
                <a:gd name="connsiteY12" fmla="*/ 64237 h 501919"/>
                <a:gd name="connsiteX13" fmla="*/ 507909 w 1047115"/>
                <a:gd name="connsiteY13" fmla="*/ 88337 h 501919"/>
                <a:gd name="connsiteX14" fmla="*/ 92606 w 1047115"/>
                <a:gd name="connsiteY14" fmla="*/ 495549 h 501919"/>
                <a:gd name="connsiteX15" fmla="*/ 76769 w 1047115"/>
                <a:gd name="connsiteY15" fmla="*/ 501919 h 501919"/>
                <a:gd name="connsiteX16" fmla="*/ 16517 w 1047115"/>
                <a:gd name="connsiteY16" fmla="*/ 501833 h 501919"/>
                <a:gd name="connsiteX17" fmla="*/ 250 w 1047115"/>
                <a:gd name="connsiteY17" fmla="*/ 489266 h 501919"/>
                <a:gd name="connsiteX18" fmla="*/ 4725 w 1047115"/>
                <a:gd name="connsiteY18" fmla="*/ 476527 h 501919"/>
                <a:gd name="connsiteX19" fmla="*/ 458503 w 1047115"/>
                <a:gd name="connsiteY19" fmla="*/ 39275 h 501919"/>
                <a:gd name="connsiteX20" fmla="*/ 470833 w 1047115"/>
                <a:gd name="connsiteY20" fmla="*/ 33530 h 501919"/>
                <a:gd name="connsiteX21" fmla="*/ 500243 w 1047115"/>
                <a:gd name="connsiteY21" fmla="*/ 549 h 501919"/>
                <a:gd name="connsiteX22" fmla="*/ 585886 w 1047115"/>
                <a:gd name="connsiteY22" fmla="*/ 27232 h 501919"/>
                <a:gd name="connsiteX23" fmla="*/ 595698 w 1047115"/>
                <a:gd name="connsiteY23" fmla="*/ 32998 h 501919"/>
                <a:gd name="connsiteX24" fmla="*/ 1041041 w 1047115"/>
                <a:gd name="connsiteY24" fmla="*/ 466291 h 501919"/>
                <a:gd name="connsiteX25" fmla="*/ 1046893 w 1047115"/>
                <a:gd name="connsiteY25" fmla="*/ 481268 h 501919"/>
                <a:gd name="connsiteX26" fmla="*/ 1030367 w 1047115"/>
                <a:gd name="connsiteY26" fmla="*/ 493662 h 501919"/>
                <a:gd name="connsiteX27" fmla="*/ 974850 w 1047115"/>
                <a:gd name="connsiteY27" fmla="*/ 493662 h 501919"/>
                <a:gd name="connsiteX28" fmla="*/ 956086 w 1047115"/>
                <a:gd name="connsiteY28" fmla="*/ 486088 h 501919"/>
                <a:gd name="connsiteX29" fmla="*/ 488106 w 1047115"/>
                <a:gd name="connsiteY29" fmla="*/ 26112 h 501919"/>
                <a:gd name="connsiteX30" fmla="*/ 486299 w 1047115"/>
                <a:gd name="connsiteY30" fmla="*/ 5025 h 501919"/>
                <a:gd name="connsiteX31" fmla="*/ 500243 w 1047115"/>
                <a:gd name="connsiteY31" fmla="*/ 549 h 50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47115" h="501919">
                  <a:moveTo>
                    <a:pt x="214834" y="73539"/>
                  </a:moveTo>
                  <a:cubicBezTo>
                    <a:pt x="236094" y="73367"/>
                    <a:pt x="257268" y="73367"/>
                    <a:pt x="278528" y="73539"/>
                  </a:cubicBezTo>
                  <a:cubicBezTo>
                    <a:pt x="288685" y="73625"/>
                    <a:pt x="294538" y="79822"/>
                    <a:pt x="294624" y="90237"/>
                  </a:cubicBezTo>
                  <a:cubicBezTo>
                    <a:pt x="294710" y="103578"/>
                    <a:pt x="294538" y="155480"/>
                    <a:pt x="294624" y="168133"/>
                  </a:cubicBezTo>
                  <a:cubicBezTo>
                    <a:pt x="294710" y="175277"/>
                    <a:pt x="292386" y="180958"/>
                    <a:pt x="286877" y="185864"/>
                  </a:cubicBezTo>
                  <a:cubicBezTo>
                    <a:pt x="265359" y="205059"/>
                    <a:pt x="244099" y="224511"/>
                    <a:pt x="222752" y="243878"/>
                  </a:cubicBezTo>
                  <a:cubicBezTo>
                    <a:pt x="214748" y="251108"/>
                    <a:pt x="203902" y="250678"/>
                    <a:pt x="198996" y="242587"/>
                  </a:cubicBezTo>
                  <a:cubicBezTo>
                    <a:pt x="197361" y="239918"/>
                    <a:pt x="196500" y="236389"/>
                    <a:pt x="196500" y="233205"/>
                  </a:cubicBezTo>
                  <a:cubicBezTo>
                    <a:pt x="196758" y="201358"/>
                    <a:pt x="198480" y="90151"/>
                    <a:pt x="198738" y="87913"/>
                  </a:cubicBezTo>
                  <a:cubicBezTo>
                    <a:pt x="200029" y="78359"/>
                    <a:pt x="205194" y="73625"/>
                    <a:pt x="214834" y="73539"/>
                  </a:cubicBezTo>
                  <a:close/>
                  <a:moveTo>
                    <a:pt x="470833" y="33530"/>
                  </a:moveTo>
                  <a:cubicBezTo>
                    <a:pt x="475008" y="33530"/>
                    <a:pt x="479161" y="35445"/>
                    <a:pt x="483034" y="39275"/>
                  </a:cubicBezTo>
                  <a:cubicBezTo>
                    <a:pt x="491383" y="47538"/>
                    <a:pt x="499733" y="55888"/>
                    <a:pt x="507996" y="64237"/>
                  </a:cubicBezTo>
                  <a:cubicBezTo>
                    <a:pt x="515656" y="71983"/>
                    <a:pt x="515656" y="80763"/>
                    <a:pt x="507909" y="88337"/>
                  </a:cubicBezTo>
                  <a:cubicBezTo>
                    <a:pt x="444215" y="150826"/>
                    <a:pt x="139258" y="449759"/>
                    <a:pt x="92606" y="495549"/>
                  </a:cubicBezTo>
                  <a:cubicBezTo>
                    <a:pt x="88130" y="499939"/>
                    <a:pt x="82880" y="501919"/>
                    <a:pt x="76769" y="501919"/>
                  </a:cubicBezTo>
                  <a:cubicBezTo>
                    <a:pt x="66870" y="501833"/>
                    <a:pt x="26674" y="501919"/>
                    <a:pt x="16517" y="501833"/>
                  </a:cubicBezTo>
                  <a:cubicBezTo>
                    <a:pt x="7049" y="501747"/>
                    <a:pt x="1885" y="497788"/>
                    <a:pt x="250" y="489266"/>
                  </a:cubicBezTo>
                  <a:cubicBezTo>
                    <a:pt x="-697" y="484274"/>
                    <a:pt x="1110" y="479970"/>
                    <a:pt x="4725" y="476527"/>
                  </a:cubicBezTo>
                  <a:cubicBezTo>
                    <a:pt x="56369" y="426777"/>
                    <a:pt x="424074" y="72414"/>
                    <a:pt x="458503" y="39275"/>
                  </a:cubicBezTo>
                  <a:cubicBezTo>
                    <a:pt x="462463" y="35445"/>
                    <a:pt x="466659" y="33530"/>
                    <a:pt x="470833" y="33530"/>
                  </a:cubicBezTo>
                  <a:close/>
                  <a:moveTo>
                    <a:pt x="500243" y="549"/>
                  </a:moveTo>
                  <a:cubicBezTo>
                    <a:pt x="518404" y="5885"/>
                    <a:pt x="575557" y="23616"/>
                    <a:pt x="585886" y="27232"/>
                  </a:cubicBezTo>
                  <a:cubicBezTo>
                    <a:pt x="589415" y="28436"/>
                    <a:pt x="593029" y="30416"/>
                    <a:pt x="595698" y="32998"/>
                  </a:cubicBezTo>
                  <a:cubicBezTo>
                    <a:pt x="619024" y="55464"/>
                    <a:pt x="1026150" y="451831"/>
                    <a:pt x="1041041" y="466291"/>
                  </a:cubicBezTo>
                  <a:cubicBezTo>
                    <a:pt x="1045258" y="470423"/>
                    <a:pt x="1047926" y="475157"/>
                    <a:pt x="1046893" y="481268"/>
                  </a:cubicBezTo>
                  <a:cubicBezTo>
                    <a:pt x="1045430" y="489445"/>
                    <a:pt x="1039921" y="493577"/>
                    <a:pt x="1030367" y="493662"/>
                  </a:cubicBezTo>
                  <a:cubicBezTo>
                    <a:pt x="1020641" y="493662"/>
                    <a:pt x="983630" y="493490"/>
                    <a:pt x="974850" y="493662"/>
                  </a:cubicBezTo>
                  <a:cubicBezTo>
                    <a:pt x="967448" y="493749"/>
                    <a:pt x="961509" y="491425"/>
                    <a:pt x="956086" y="486088"/>
                  </a:cubicBezTo>
                  <a:cubicBezTo>
                    <a:pt x="914082" y="444515"/>
                    <a:pt x="511518" y="49266"/>
                    <a:pt x="488106" y="26112"/>
                  </a:cubicBezTo>
                  <a:cubicBezTo>
                    <a:pt x="481479" y="19571"/>
                    <a:pt x="480790" y="11308"/>
                    <a:pt x="486299" y="5025"/>
                  </a:cubicBezTo>
                  <a:cubicBezTo>
                    <a:pt x="490000" y="807"/>
                    <a:pt x="494906" y="-1001"/>
                    <a:pt x="500243" y="549"/>
                  </a:cubicBezTo>
                  <a:close/>
                </a:path>
              </a:pathLst>
            </a:custGeom>
            <a:solidFill>
              <a:schemeClr val="accent1"/>
            </a:solidFill>
            <a:ln w="600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1760BC9A-29BF-43E0-A8AE-E2E447BF2E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1" y="6518491"/>
            <a:ext cx="6126480" cy="33951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D569C80B-843F-4605-B81B-CA4D793D0D1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65520" y="6518491"/>
            <a:ext cx="6126480" cy="33951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8675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8670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8E25EFD-FA1C-46D6-A28C-96E67AB55DB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1B1C6-9855-40BC-99AB-F919A7579E46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57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A7E06C3-6E2F-4AC9-9064-F4FBF13636B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-10048"/>
            <a:ext cx="7771555" cy="6868048"/>
          </a:xfrm>
          <a:custGeom>
            <a:avLst/>
            <a:gdLst>
              <a:gd name="connsiteX0" fmla="*/ 0 w 7748954"/>
              <a:gd name="connsiteY0" fmla="*/ 0 h 6858000"/>
              <a:gd name="connsiteX1" fmla="*/ 7748954 w 7748954"/>
              <a:gd name="connsiteY1" fmla="*/ 0 h 6858000"/>
              <a:gd name="connsiteX2" fmla="*/ 7748954 w 7748954"/>
              <a:gd name="connsiteY2" fmla="*/ 6858000 h 6858000"/>
              <a:gd name="connsiteX3" fmla="*/ 0 w 7748954"/>
              <a:gd name="connsiteY3" fmla="*/ 6858000 h 6858000"/>
              <a:gd name="connsiteX4" fmla="*/ 0 w 7748954"/>
              <a:gd name="connsiteY4" fmla="*/ 0 h 6858000"/>
              <a:gd name="connsiteX0" fmla="*/ 0 w 7748954"/>
              <a:gd name="connsiteY0" fmla="*/ 10048 h 6868048"/>
              <a:gd name="connsiteX1" fmla="*/ 4412901 w 7748954"/>
              <a:gd name="connsiteY1" fmla="*/ 0 h 6868048"/>
              <a:gd name="connsiteX2" fmla="*/ 7748954 w 7748954"/>
              <a:gd name="connsiteY2" fmla="*/ 6868048 h 6868048"/>
              <a:gd name="connsiteX3" fmla="*/ 0 w 7748954"/>
              <a:gd name="connsiteY3" fmla="*/ 6868048 h 6868048"/>
              <a:gd name="connsiteX4" fmla="*/ 0 w 7748954"/>
              <a:gd name="connsiteY4" fmla="*/ 10048 h 6868048"/>
              <a:gd name="connsiteX0" fmla="*/ 0 w 7748954"/>
              <a:gd name="connsiteY0" fmla="*/ 10048 h 6868048"/>
              <a:gd name="connsiteX1" fmla="*/ 4453095 w 7748954"/>
              <a:gd name="connsiteY1" fmla="*/ 0 h 6868048"/>
              <a:gd name="connsiteX2" fmla="*/ 7748954 w 7748954"/>
              <a:gd name="connsiteY2" fmla="*/ 6868048 h 6868048"/>
              <a:gd name="connsiteX3" fmla="*/ 0 w 7748954"/>
              <a:gd name="connsiteY3" fmla="*/ 6868048 h 6868048"/>
              <a:gd name="connsiteX4" fmla="*/ 0 w 7748954"/>
              <a:gd name="connsiteY4" fmla="*/ 10048 h 6868048"/>
              <a:gd name="connsiteX0" fmla="*/ 0 w 7773235"/>
              <a:gd name="connsiteY0" fmla="*/ 10048 h 6868048"/>
              <a:gd name="connsiteX1" fmla="*/ 4453095 w 7773235"/>
              <a:gd name="connsiteY1" fmla="*/ 0 h 6868048"/>
              <a:gd name="connsiteX2" fmla="*/ 7773235 w 7773235"/>
              <a:gd name="connsiteY2" fmla="*/ 6868048 h 6868048"/>
              <a:gd name="connsiteX3" fmla="*/ 0 w 7773235"/>
              <a:gd name="connsiteY3" fmla="*/ 6868048 h 6868048"/>
              <a:gd name="connsiteX4" fmla="*/ 0 w 7773235"/>
              <a:gd name="connsiteY4" fmla="*/ 10048 h 686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3235" h="6868048">
                <a:moveTo>
                  <a:pt x="0" y="10048"/>
                </a:moveTo>
                <a:lnTo>
                  <a:pt x="4453095" y="0"/>
                </a:lnTo>
                <a:lnTo>
                  <a:pt x="7773235" y="6868048"/>
                </a:lnTo>
                <a:lnTo>
                  <a:pt x="0" y="6868048"/>
                </a:lnTo>
                <a:lnTo>
                  <a:pt x="0" y="100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88DE25A-A213-4329-8429-40AED0B719C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443046" y="0"/>
            <a:ext cx="7748954" cy="6868048"/>
          </a:xfrm>
          <a:custGeom>
            <a:avLst/>
            <a:gdLst>
              <a:gd name="connsiteX0" fmla="*/ 0 w 7748954"/>
              <a:gd name="connsiteY0" fmla="*/ 0 h 6868048"/>
              <a:gd name="connsiteX1" fmla="*/ 7748954 w 7748954"/>
              <a:gd name="connsiteY1" fmla="*/ 0 h 6868048"/>
              <a:gd name="connsiteX2" fmla="*/ 7748954 w 7748954"/>
              <a:gd name="connsiteY2" fmla="*/ 6868048 h 6868048"/>
              <a:gd name="connsiteX3" fmla="*/ 0 w 7748954"/>
              <a:gd name="connsiteY3" fmla="*/ 6868048 h 6868048"/>
              <a:gd name="connsiteX4" fmla="*/ 0 w 7748954"/>
              <a:gd name="connsiteY4" fmla="*/ 0 h 6868048"/>
              <a:gd name="connsiteX0" fmla="*/ 0 w 7748954"/>
              <a:gd name="connsiteY0" fmla="*/ 0 h 6868048"/>
              <a:gd name="connsiteX1" fmla="*/ 7748954 w 7748954"/>
              <a:gd name="connsiteY1" fmla="*/ 0 h 6868048"/>
              <a:gd name="connsiteX2" fmla="*/ 7748954 w 7748954"/>
              <a:gd name="connsiteY2" fmla="*/ 6868048 h 6868048"/>
              <a:gd name="connsiteX3" fmla="*/ 4019341 w 7748954"/>
              <a:gd name="connsiteY3" fmla="*/ 6868048 h 6868048"/>
              <a:gd name="connsiteX4" fmla="*/ 0 w 7748954"/>
              <a:gd name="connsiteY4" fmla="*/ 0 h 6868048"/>
              <a:gd name="connsiteX0" fmla="*/ 0 w 7748954"/>
              <a:gd name="connsiteY0" fmla="*/ 0 h 6888145"/>
              <a:gd name="connsiteX1" fmla="*/ 7748954 w 7748954"/>
              <a:gd name="connsiteY1" fmla="*/ 0 h 6888145"/>
              <a:gd name="connsiteX2" fmla="*/ 7748954 w 7748954"/>
              <a:gd name="connsiteY2" fmla="*/ 6868048 h 6888145"/>
              <a:gd name="connsiteX3" fmla="*/ 3336054 w 7748954"/>
              <a:gd name="connsiteY3" fmla="*/ 6888145 h 6888145"/>
              <a:gd name="connsiteX4" fmla="*/ 0 w 7748954"/>
              <a:gd name="connsiteY4" fmla="*/ 0 h 6888145"/>
              <a:gd name="connsiteX0" fmla="*/ 0 w 7748954"/>
              <a:gd name="connsiteY0" fmla="*/ 0 h 6878096"/>
              <a:gd name="connsiteX1" fmla="*/ 7748954 w 7748954"/>
              <a:gd name="connsiteY1" fmla="*/ 0 h 6878096"/>
              <a:gd name="connsiteX2" fmla="*/ 7748954 w 7748954"/>
              <a:gd name="connsiteY2" fmla="*/ 6868048 h 6878096"/>
              <a:gd name="connsiteX3" fmla="*/ 3336054 w 7748954"/>
              <a:gd name="connsiteY3" fmla="*/ 6878096 h 6878096"/>
              <a:gd name="connsiteX4" fmla="*/ 0 w 7748954"/>
              <a:gd name="connsiteY4" fmla="*/ 0 h 6878096"/>
              <a:gd name="connsiteX0" fmla="*/ 0 w 7748954"/>
              <a:gd name="connsiteY0" fmla="*/ 0 h 6878096"/>
              <a:gd name="connsiteX1" fmla="*/ 7748954 w 7748954"/>
              <a:gd name="connsiteY1" fmla="*/ 0 h 6878096"/>
              <a:gd name="connsiteX2" fmla="*/ 7748954 w 7748954"/>
              <a:gd name="connsiteY2" fmla="*/ 6868048 h 6878096"/>
              <a:gd name="connsiteX3" fmla="*/ 3336054 w 7748954"/>
              <a:gd name="connsiteY3" fmla="*/ 6878096 h 6878096"/>
              <a:gd name="connsiteX4" fmla="*/ 0 w 7748954"/>
              <a:gd name="connsiteY4" fmla="*/ 0 h 6878096"/>
              <a:gd name="connsiteX0" fmla="*/ 0 w 7748954"/>
              <a:gd name="connsiteY0" fmla="*/ 0 h 6868048"/>
              <a:gd name="connsiteX1" fmla="*/ 7748954 w 7748954"/>
              <a:gd name="connsiteY1" fmla="*/ 0 h 6868048"/>
              <a:gd name="connsiteX2" fmla="*/ 7748954 w 7748954"/>
              <a:gd name="connsiteY2" fmla="*/ 6868048 h 6868048"/>
              <a:gd name="connsiteX3" fmla="*/ 3319870 w 7748954"/>
              <a:gd name="connsiteY3" fmla="*/ 6861912 h 6868048"/>
              <a:gd name="connsiteX4" fmla="*/ 0 w 7748954"/>
              <a:gd name="connsiteY4" fmla="*/ 0 h 686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8954" h="6868048">
                <a:moveTo>
                  <a:pt x="0" y="0"/>
                </a:moveTo>
                <a:lnTo>
                  <a:pt x="7748954" y="0"/>
                </a:lnTo>
                <a:lnTo>
                  <a:pt x="7748954" y="6868048"/>
                </a:lnTo>
                <a:lnTo>
                  <a:pt x="3319870" y="68619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4116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362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C76DC33-14CD-4C02-84C8-CC035CB62BF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5994" y="329303"/>
            <a:ext cx="2986331" cy="61993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F7882D8-9ACD-4F56-B15D-1BBB457EDA7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24031" y="329303"/>
            <a:ext cx="2986331" cy="28615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2716904-EBBF-496C-B9C4-D47D8AE743E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072069" y="329303"/>
            <a:ext cx="2986331" cy="28615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3640979-6D66-4FDA-B9EA-44073035E7B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24031" y="3495675"/>
            <a:ext cx="6334369" cy="3033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52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72AF-92B8-4100-869D-40FA911A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850C8-759F-4A6F-903E-C30FE805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E3D2-55F8-4764-A0AA-FAB09CE562A7}" type="datetime1">
              <a:rPr lang="en-IN" smtClean="0"/>
              <a:t>28-09-2020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A8CCD-4F20-405D-A692-920D334F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1FEAF-6F6B-48CE-A902-3DD0995F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021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797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52919E-B856-46DF-8EE5-5AC4E85C0AFC}"/>
              </a:ext>
            </a:extLst>
          </p:cNvPr>
          <p:cNvGrpSpPr/>
          <p:nvPr userDrawn="1"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162EE5-910E-4160-A7B0-0C601F238DB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5857DF9A-0DFA-411D-ABBF-8DD8FE84827B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A40203-79D4-4139-AE5E-B36E553D2369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765CAE1-265B-4D94-A8CF-ED17FF9F4322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78BB8F2-69B5-4E2F-8FB4-BD0BE5A1A02C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Rounded Rectangle 35">
                  <a:extLst>
                    <a:ext uri="{FF2B5EF4-FFF2-40B4-BE49-F238E27FC236}">
                      <a16:creationId xmlns:a16="http://schemas.microsoft.com/office/drawing/2014/main" id="{59A25EE8-2076-4A4D-807E-97CF9F914D0E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6AAA686-C7E6-4867-BA89-6943B4C7DB01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88CCCCE-4870-4A4B-8CDE-AAA330E2B6B7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2" name="Rounded Rectangle 24">
                <a:extLst>
                  <a:ext uri="{FF2B5EF4-FFF2-40B4-BE49-F238E27FC236}">
                    <a16:creationId xmlns:a16="http://schemas.microsoft.com/office/drawing/2014/main" id="{27757B9D-CE6B-4800-A122-56607DAFDB72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72A922-FCD2-4CAC-B7CD-1F77428B035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045F076-7F06-40D5-BA94-1DED7C6961EB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CCAA5FB-8472-4EDC-ABB5-0D68E2691A6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Rounded Rectangle 33">
                  <a:extLst>
                    <a:ext uri="{FF2B5EF4-FFF2-40B4-BE49-F238E27FC236}">
                      <a16:creationId xmlns:a16="http://schemas.microsoft.com/office/drawing/2014/main" id="{2FEFCE23-5925-42A4-B92E-728040CE5A7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38BB0E-5112-4CE2-A023-EF1D07C301E2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213A9E-9FBF-4202-B218-1401736130C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" name="Rounded Rectangle 27">
                <a:extLst>
                  <a:ext uri="{FF2B5EF4-FFF2-40B4-BE49-F238E27FC236}">
                    <a16:creationId xmlns:a16="http://schemas.microsoft.com/office/drawing/2014/main" id="{251A0F03-6600-4BD3-9FE2-2FC1A0340CCA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8C0C9F-E8EF-4FA2-914A-6A6DF8E83AEE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9141CEF-A47B-462C-BBC6-04041B95A0B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8AD9C02C-4B73-4AF3-9B22-A256810CF59F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Rounded Rectangle 31">
                  <a:extLst>
                    <a:ext uri="{FF2B5EF4-FFF2-40B4-BE49-F238E27FC236}">
                      <a16:creationId xmlns:a16="http://schemas.microsoft.com/office/drawing/2014/main" id="{525F1597-BCE8-4B44-A4B5-D9C693BD53BE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4FC3AE-E5EC-4BB3-A5CC-04DA7605BFD2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A7072C13-F92B-4F6E-933E-CCF6A092E78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28994" y="1811131"/>
            <a:ext cx="1530045" cy="24033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2E8A7828-2637-4C74-A879-B48F0C8FE74C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289755" y="1971247"/>
            <a:ext cx="932980" cy="2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601A353-9F1C-48F2-8F79-6383CE800E2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74022" y="1971247"/>
            <a:ext cx="932980" cy="2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2781FB-F43D-4DA8-9408-E4DA4641BCE7}"/>
              </a:ext>
            </a:extLst>
          </p:cNvPr>
          <p:cNvGrpSpPr/>
          <p:nvPr userDrawn="1"/>
        </p:nvGrpSpPr>
        <p:grpSpPr>
          <a:xfrm>
            <a:off x="10865225" y="5705475"/>
            <a:ext cx="1145802" cy="1015054"/>
            <a:chOff x="10797950" y="5726226"/>
            <a:chExt cx="1047115" cy="92762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6F8641-EB22-423A-BDE7-7619EB8583D2}"/>
                </a:ext>
              </a:extLst>
            </p:cNvPr>
            <p:cNvSpPr/>
            <p:nvPr/>
          </p:nvSpPr>
          <p:spPr>
            <a:xfrm>
              <a:off x="10949154" y="5981375"/>
              <a:ext cx="744155" cy="672479"/>
            </a:xfrm>
            <a:custGeom>
              <a:avLst/>
              <a:gdLst>
                <a:gd name="connsiteX0" fmla="*/ 1663345 w 1873170"/>
                <a:gd name="connsiteY0" fmla="*/ 829592 h 1692747"/>
                <a:gd name="connsiteX1" fmla="*/ 1782942 w 1873170"/>
                <a:gd name="connsiteY1" fmla="*/ 932506 h 1692747"/>
                <a:gd name="connsiteX2" fmla="*/ 1697795 w 1873170"/>
                <a:gd name="connsiteY2" fmla="*/ 1086336 h 1692747"/>
                <a:gd name="connsiteX3" fmla="*/ 1727910 w 1873170"/>
                <a:gd name="connsiteY3" fmla="*/ 1113202 h 1692747"/>
                <a:gd name="connsiteX4" fmla="*/ 1802442 w 1873170"/>
                <a:gd name="connsiteY4" fmla="*/ 1237999 h 1692747"/>
                <a:gd name="connsiteX5" fmla="*/ 1873074 w 1873170"/>
                <a:gd name="connsiteY5" fmla="*/ 1564074 h 1692747"/>
                <a:gd name="connsiteX6" fmla="*/ 1873074 w 1873170"/>
                <a:gd name="connsiteY6" fmla="*/ 1577724 h 1692747"/>
                <a:gd name="connsiteX7" fmla="*/ 1731593 w 1873170"/>
                <a:gd name="connsiteY7" fmla="*/ 1577724 h 1692747"/>
                <a:gd name="connsiteX8" fmla="*/ 1731593 w 1873170"/>
                <a:gd name="connsiteY8" fmla="*/ 1692747 h 1692747"/>
                <a:gd name="connsiteX9" fmla="*/ 1577114 w 1873170"/>
                <a:gd name="connsiteY9" fmla="*/ 1692747 h 1692747"/>
                <a:gd name="connsiteX10" fmla="*/ 1577114 w 1873170"/>
                <a:gd name="connsiteY10" fmla="*/ 1578374 h 1692747"/>
                <a:gd name="connsiteX11" fmla="*/ 1436934 w 1873170"/>
                <a:gd name="connsiteY11" fmla="*/ 1578374 h 1692747"/>
                <a:gd name="connsiteX12" fmla="*/ 1437151 w 1873170"/>
                <a:gd name="connsiteY12" fmla="*/ 1526809 h 1692747"/>
                <a:gd name="connsiteX13" fmla="*/ 1512332 w 1873170"/>
                <a:gd name="connsiteY13" fmla="*/ 1222616 h 1692747"/>
                <a:gd name="connsiteX14" fmla="*/ 1570614 w 1873170"/>
                <a:gd name="connsiteY14" fmla="*/ 1124251 h 1692747"/>
                <a:gd name="connsiteX15" fmla="*/ 1609830 w 1873170"/>
                <a:gd name="connsiteY15" fmla="*/ 1085686 h 1692747"/>
                <a:gd name="connsiteX16" fmla="*/ 1531398 w 1873170"/>
                <a:gd name="connsiteY16" fmla="*/ 1008988 h 1692747"/>
                <a:gd name="connsiteX17" fmla="*/ 1527499 w 1873170"/>
                <a:gd name="connsiteY17" fmla="*/ 925140 h 1692747"/>
                <a:gd name="connsiteX18" fmla="*/ 1663345 w 1873170"/>
                <a:gd name="connsiteY18" fmla="*/ 829592 h 1692747"/>
                <a:gd name="connsiteX19" fmla="*/ 231945 w 1873170"/>
                <a:gd name="connsiteY19" fmla="*/ 502840 h 1692747"/>
                <a:gd name="connsiteX20" fmla="*/ 364243 w 1873170"/>
                <a:gd name="connsiteY20" fmla="*/ 561365 h 1692747"/>
                <a:gd name="connsiteX21" fmla="*/ 311378 w 1873170"/>
                <a:gd name="connsiteY21" fmla="*/ 843458 h 1692747"/>
                <a:gd name="connsiteX22" fmla="*/ 352760 w 1873170"/>
                <a:gd name="connsiteY22" fmla="*/ 859925 h 1692747"/>
                <a:gd name="connsiteX23" fmla="*/ 416892 w 1873170"/>
                <a:gd name="connsiteY23" fmla="*/ 917990 h 1692747"/>
                <a:gd name="connsiteX24" fmla="*/ 418842 w 1873170"/>
                <a:gd name="connsiteY24" fmla="*/ 931639 h 1692747"/>
                <a:gd name="connsiteX25" fmla="*/ 355360 w 1873170"/>
                <a:gd name="connsiteY25" fmla="*/ 1196400 h 1692747"/>
                <a:gd name="connsiteX26" fmla="*/ 338894 w 1873170"/>
                <a:gd name="connsiteY26" fmla="*/ 1406561 h 1692747"/>
                <a:gd name="connsiteX27" fmla="*/ 339327 w 1873170"/>
                <a:gd name="connsiteY27" fmla="*/ 1413278 h 1692747"/>
                <a:gd name="connsiteX28" fmla="*/ 407142 w 1873170"/>
                <a:gd name="connsiteY28" fmla="*/ 1413278 h 1692747"/>
                <a:gd name="connsiteX29" fmla="*/ 402376 w 1873170"/>
                <a:gd name="connsiteY29" fmla="*/ 1424328 h 1692747"/>
                <a:gd name="connsiteX30" fmla="*/ 351894 w 1873170"/>
                <a:gd name="connsiteY30" fmla="*/ 1503625 h 1692747"/>
                <a:gd name="connsiteX31" fmla="*/ 346044 w 1873170"/>
                <a:gd name="connsiteY31" fmla="*/ 1516842 h 1692747"/>
                <a:gd name="connsiteX32" fmla="*/ 345833 w 1873170"/>
                <a:gd name="connsiteY32" fmla="*/ 1692747 h 1692747"/>
                <a:gd name="connsiteX33" fmla="*/ 117464 w 1873170"/>
                <a:gd name="connsiteY33" fmla="*/ 1692747 h 1692747"/>
                <a:gd name="connsiteX34" fmla="*/ 117249 w 1873170"/>
                <a:gd name="connsiteY34" fmla="*/ 1518575 h 1692747"/>
                <a:gd name="connsiteX35" fmla="*/ 113999 w 1873170"/>
                <a:gd name="connsiteY35" fmla="*/ 1506659 h 1692747"/>
                <a:gd name="connsiteX36" fmla="*/ 23001 w 1873170"/>
                <a:gd name="connsiteY36" fmla="*/ 1317297 h 1692747"/>
                <a:gd name="connsiteX37" fmla="*/ 7402 w 1873170"/>
                <a:gd name="connsiteY37" fmla="*/ 1028270 h 1692747"/>
                <a:gd name="connsiteX38" fmla="*/ 36651 w 1873170"/>
                <a:gd name="connsiteY38" fmla="*/ 933590 h 1692747"/>
                <a:gd name="connsiteX39" fmla="*/ 143465 w 1873170"/>
                <a:gd name="connsiteY39" fmla="*/ 846708 h 1692747"/>
                <a:gd name="connsiteX40" fmla="*/ 152998 w 1873170"/>
                <a:gd name="connsiteY40" fmla="*/ 843892 h 1692747"/>
                <a:gd name="connsiteX41" fmla="*/ 99483 w 1873170"/>
                <a:gd name="connsiteY41" fmla="*/ 560498 h 1692747"/>
                <a:gd name="connsiteX42" fmla="*/ 231945 w 1873170"/>
                <a:gd name="connsiteY42" fmla="*/ 502840 h 1692747"/>
                <a:gd name="connsiteX43" fmla="*/ 715018 w 1873170"/>
                <a:gd name="connsiteY43" fmla="*/ 141258 h 1692747"/>
                <a:gd name="connsiteX44" fmla="*/ 947062 w 1873170"/>
                <a:gd name="connsiteY44" fmla="*/ 325421 h 1692747"/>
                <a:gd name="connsiteX45" fmla="*/ 795616 w 1873170"/>
                <a:gd name="connsiteY45" fmla="*/ 606647 h 1692747"/>
                <a:gd name="connsiteX46" fmla="*/ 840032 w 1873170"/>
                <a:gd name="connsiteY46" fmla="*/ 655829 h 1692747"/>
                <a:gd name="connsiteX47" fmla="*/ 951612 w 1873170"/>
                <a:gd name="connsiteY47" fmla="*/ 853858 h 1692747"/>
                <a:gd name="connsiteX48" fmla="*/ 1049327 w 1873170"/>
                <a:gd name="connsiteY48" fmla="*/ 1224133 h 1692747"/>
                <a:gd name="connsiteX49" fmla="*/ 1062543 w 1873170"/>
                <a:gd name="connsiteY49" fmla="*/ 1374929 h 1692747"/>
                <a:gd name="connsiteX50" fmla="*/ 1062543 w 1873170"/>
                <a:gd name="connsiteY50" fmla="*/ 1387062 h 1692747"/>
                <a:gd name="connsiteX51" fmla="*/ 841115 w 1873170"/>
                <a:gd name="connsiteY51" fmla="*/ 1387062 h 1692747"/>
                <a:gd name="connsiteX52" fmla="*/ 841115 w 1873170"/>
                <a:gd name="connsiteY52" fmla="*/ 1692747 h 1692747"/>
                <a:gd name="connsiteX53" fmla="*/ 586538 w 1873170"/>
                <a:gd name="connsiteY53" fmla="*/ 1692747 h 1692747"/>
                <a:gd name="connsiteX54" fmla="*/ 586538 w 1873170"/>
                <a:gd name="connsiteY54" fmla="*/ 1387712 h 1692747"/>
                <a:gd name="connsiteX55" fmla="*/ 364027 w 1873170"/>
                <a:gd name="connsiteY55" fmla="*/ 1387712 h 1692747"/>
                <a:gd name="connsiteX56" fmla="*/ 367493 w 1873170"/>
                <a:gd name="connsiteY56" fmla="*/ 1315130 h 1692747"/>
                <a:gd name="connsiteX57" fmla="*/ 423392 w 1873170"/>
                <a:gd name="connsiteY57" fmla="*/ 1008121 h 1692747"/>
                <a:gd name="connsiteX58" fmla="*/ 534106 w 1873170"/>
                <a:gd name="connsiteY58" fmla="*/ 732961 h 1692747"/>
                <a:gd name="connsiteX59" fmla="*/ 633987 w 1873170"/>
                <a:gd name="connsiteY59" fmla="*/ 610331 h 1692747"/>
                <a:gd name="connsiteX60" fmla="*/ 635720 w 1873170"/>
                <a:gd name="connsiteY60" fmla="*/ 607731 h 1692747"/>
                <a:gd name="connsiteX61" fmla="*/ 480591 w 1873170"/>
                <a:gd name="connsiteY61" fmla="*/ 326287 h 1692747"/>
                <a:gd name="connsiteX62" fmla="*/ 715018 w 1873170"/>
                <a:gd name="connsiteY62" fmla="*/ 141258 h 1692747"/>
                <a:gd name="connsiteX63" fmla="*/ 1244755 w 1873170"/>
                <a:gd name="connsiteY63" fmla="*/ 429 h 1692747"/>
                <a:gd name="connsiteX64" fmla="*/ 1466400 w 1873170"/>
                <a:gd name="connsiteY64" fmla="*/ 186758 h 1692747"/>
                <a:gd name="connsiteX65" fmla="*/ 1335103 w 1873170"/>
                <a:gd name="connsiteY65" fmla="*/ 467767 h 1692747"/>
                <a:gd name="connsiteX66" fmla="*/ 1338570 w 1873170"/>
                <a:gd name="connsiteY66" fmla="*/ 469934 h 1692747"/>
                <a:gd name="connsiteX67" fmla="*/ 1516882 w 1873170"/>
                <a:gd name="connsiteY67" fmla="*/ 643263 h 1692747"/>
                <a:gd name="connsiteX68" fmla="*/ 1545048 w 1873170"/>
                <a:gd name="connsiteY68" fmla="*/ 840642 h 1692747"/>
                <a:gd name="connsiteX69" fmla="*/ 1540931 w 1873170"/>
                <a:gd name="connsiteY69" fmla="*/ 851042 h 1692747"/>
                <a:gd name="connsiteX70" fmla="*/ 1524249 w 1873170"/>
                <a:gd name="connsiteY70" fmla="*/ 1051237 h 1692747"/>
                <a:gd name="connsiteX71" fmla="*/ 1526632 w 1873170"/>
                <a:gd name="connsiteY71" fmla="*/ 1060986 h 1692747"/>
                <a:gd name="connsiteX72" fmla="*/ 1425884 w 1873170"/>
                <a:gd name="connsiteY72" fmla="*/ 1329646 h 1692747"/>
                <a:gd name="connsiteX73" fmla="*/ 1389702 w 1873170"/>
                <a:gd name="connsiteY73" fmla="*/ 1378179 h 1692747"/>
                <a:gd name="connsiteX74" fmla="*/ 1384935 w 1873170"/>
                <a:gd name="connsiteY74" fmla="*/ 1389445 h 1692747"/>
                <a:gd name="connsiteX75" fmla="*/ 1384723 w 1873170"/>
                <a:gd name="connsiteY75" fmla="*/ 1692747 h 1692747"/>
                <a:gd name="connsiteX76" fmla="*/ 1070559 w 1873170"/>
                <a:gd name="connsiteY76" fmla="*/ 1692747 h 1692747"/>
                <a:gd name="connsiteX77" fmla="*/ 1070559 w 1873170"/>
                <a:gd name="connsiteY77" fmla="*/ 1415228 h 1692747"/>
                <a:gd name="connsiteX78" fmla="*/ 1088109 w 1873170"/>
                <a:gd name="connsiteY78" fmla="*/ 1413494 h 1692747"/>
                <a:gd name="connsiteX79" fmla="*/ 1087893 w 1873170"/>
                <a:gd name="connsiteY79" fmla="*/ 1346546 h 1692747"/>
                <a:gd name="connsiteX80" fmla="*/ 1035027 w 1873170"/>
                <a:gd name="connsiteY80" fmla="*/ 1022637 h 1692747"/>
                <a:gd name="connsiteX81" fmla="*/ 921930 w 1873170"/>
                <a:gd name="connsiteY81" fmla="*/ 729928 h 1692747"/>
                <a:gd name="connsiteX82" fmla="*/ 919546 w 1873170"/>
                <a:gd name="connsiteY82" fmla="*/ 720828 h 1692747"/>
                <a:gd name="connsiteX83" fmla="*/ 977612 w 1873170"/>
                <a:gd name="connsiteY83" fmla="*/ 562882 h 1692747"/>
                <a:gd name="connsiteX84" fmla="*/ 1112375 w 1873170"/>
                <a:gd name="connsiteY84" fmla="*/ 471017 h 1692747"/>
                <a:gd name="connsiteX85" fmla="*/ 1121475 w 1873170"/>
                <a:gd name="connsiteY85" fmla="*/ 468417 h 1692747"/>
                <a:gd name="connsiteX86" fmla="*/ 999061 w 1873170"/>
                <a:gd name="connsiteY86" fmla="*/ 337554 h 1692747"/>
                <a:gd name="connsiteX87" fmla="*/ 996895 w 1873170"/>
                <a:gd name="connsiteY87" fmla="*/ 159892 h 1692747"/>
                <a:gd name="connsiteX88" fmla="*/ 1244755 w 1873170"/>
                <a:gd name="connsiteY88" fmla="*/ 429 h 169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73170" h="1692747">
                  <a:moveTo>
                    <a:pt x="1663345" y="829592"/>
                  </a:moveTo>
                  <a:cubicBezTo>
                    <a:pt x="1718594" y="832625"/>
                    <a:pt x="1770809" y="876391"/>
                    <a:pt x="1782942" y="932506"/>
                  </a:cubicBezTo>
                  <a:cubicBezTo>
                    <a:pt x="1795942" y="993605"/>
                    <a:pt x="1766909" y="1059253"/>
                    <a:pt x="1697795" y="1086336"/>
                  </a:cubicBezTo>
                  <a:cubicBezTo>
                    <a:pt x="1707977" y="1095219"/>
                    <a:pt x="1718811" y="1103452"/>
                    <a:pt x="1727910" y="1113202"/>
                  </a:cubicBezTo>
                  <a:cubicBezTo>
                    <a:pt x="1761926" y="1149168"/>
                    <a:pt x="1784026" y="1192716"/>
                    <a:pt x="1802442" y="1237999"/>
                  </a:cubicBezTo>
                  <a:cubicBezTo>
                    <a:pt x="1844907" y="1342429"/>
                    <a:pt x="1869173" y="1451193"/>
                    <a:pt x="1873074" y="1564074"/>
                  </a:cubicBezTo>
                  <a:cubicBezTo>
                    <a:pt x="1873290" y="1568407"/>
                    <a:pt x="1873074" y="1572524"/>
                    <a:pt x="1873074" y="1577724"/>
                  </a:cubicBezTo>
                  <a:cubicBezTo>
                    <a:pt x="1825408" y="1577724"/>
                    <a:pt x="1779043" y="1577724"/>
                    <a:pt x="1731593" y="1577724"/>
                  </a:cubicBezTo>
                  <a:lnTo>
                    <a:pt x="1731593" y="1692747"/>
                  </a:lnTo>
                  <a:lnTo>
                    <a:pt x="1577114" y="1692747"/>
                  </a:lnTo>
                  <a:lnTo>
                    <a:pt x="1577114" y="1578374"/>
                  </a:lnTo>
                  <a:cubicBezTo>
                    <a:pt x="1530532" y="1578374"/>
                    <a:pt x="1483733" y="1578374"/>
                    <a:pt x="1436934" y="1578374"/>
                  </a:cubicBezTo>
                  <a:cubicBezTo>
                    <a:pt x="1436934" y="1560391"/>
                    <a:pt x="1435634" y="1543491"/>
                    <a:pt x="1437151" y="1526809"/>
                  </a:cubicBezTo>
                  <a:cubicBezTo>
                    <a:pt x="1446034" y="1421511"/>
                    <a:pt x="1470083" y="1319680"/>
                    <a:pt x="1512332" y="1222616"/>
                  </a:cubicBezTo>
                  <a:cubicBezTo>
                    <a:pt x="1527715" y="1187517"/>
                    <a:pt x="1545481" y="1153501"/>
                    <a:pt x="1570614" y="1124251"/>
                  </a:cubicBezTo>
                  <a:cubicBezTo>
                    <a:pt x="1582531" y="1110385"/>
                    <a:pt x="1596613" y="1098469"/>
                    <a:pt x="1609830" y="1085686"/>
                  </a:cubicBezTo>
                  <a:cubicBezTo>
                    <a:pt x="1573864" y="1071603"/>
                    <a:pt x="1546348" y="1046687"/>
                    <a:pt x="1531398" y="1008988"/>
                  </a:cubicBezTo>
                  <a:cubicBezTo>
                    <a:pt x="1520565" y="981472"/>
                    <a:pt x="1519699" y="953522"/>
                    <a:pt x="1527499" y="925140"/>
                  </a:cubicBezTo>
                  <a:cubicBezTo>
                    <a:pt x="1542231" y="871408"/>
                    <a:pt x="1595097" y="825909"/>
                    <a:pt x="1663345" y="829592"/>
                  </a:cubicBezTo>
                  <a:close/>
                  <a:moveTo>
                    <a:pt x="231945" y="502840"/>
                  </a:moveTo>
                  <a:cubicBezTo>
                    <a:pt x="280125" y="502975"/>
                    <a:pt x="328278" y="522475"/>
                    <a:pt x="364243" y="561365"/>
                  </a:cubicBezTo>
                  <a:cubicBezTo>
                    <a:pt x="438125" y="641096"/>
                    <a:pt x="425342" y="787126"/>
                    <a:pt x="311378" y="843458"/>
                  </a:cubicBezTo>
                  <a:cubicBezTo>
                    <a:pt x="324811" y="848875"/>
                    <a:pt x="339327" y="853641"/>
                    <a:pt x="352760" y="859925"/>
                  </a:cubicBezTo>
                  <a:cubicBezTo>
                    <a:pt x="379843" y="872708"/>
                    <a:pt x="401076" y="892641"/>
                    <a:pt x="416892" y="917990"/>
                  </a:cubicBezTo>
                  <a:cubicBezTo>
                    <a:pt x="419059" y="921673"/>
                    <a:pt x="420142" y="927523"/>
                    <a:pt x="418842" y="931639"/>
                  </a:cubicBezTo>
                  <a:cubicBezTo>
                    <a:pt x="390892" y="1018304"/>
                    <a:pt x="369443" y="1106485"/>
                    <a:pt x="355360" y="1196400"/>
                  </a:cubicBezTo>
                  <a:cubicBezTo>
                    <a:pt x="344310" y="1265948"/>
                    <a:pt x="337377" y="1335929"/>
                    <a:pt x="338894" y="1406561"/>
                  </a:cubicBezTo>
                  <a:cubicBezTo>
                    <a:pt x="338894" y="1408295"/>
                    <a:pt x="339111" y="1410028"/>
                    <a:pt x="339327" y="1413278"/>
                  </a:cubicBezTo>
                  <a:cubicBezTo>
                    <a:pt x="361210" y="1413278"/>
                    <a:pt x="383093" y="1413278"/>
                    <a:pt x="407142" y="1413278"/>
                  </a:cubicBezTo>
                  <a:cubicBezTo>
                    <a:pt x="404975" y="1418261"/>
                    <a:pt x="404109" y="1421511"/>
                    <a:pt x="402376" y="1424328"/>
                  </a:cubicBezTo>
                  <a:cubicBezTo>
                    <a:pt x="385693" y="1450760"/>
                    <a:pt x="368576" y="1476976"/>
                    <a:pt x="351894" y="1503625"/>
                  </a:cubicBezTo>
                  <a:cubicBezTo>
                    <a:pt x="349293" y="1507742"/>
                    <a:pt x="346044" y="1512292"/>
                    <a:pt x="346044" y="1516842"/>
                  </a:cubicBezTo>
                  <a:lnTo>
                    <a:pt x="345833" y="1692747"/>
                  </a:lnTo>
                  <a:lnTo>
                    <a:pt x="117464" y="1692747"/>
                  </a:lnTo>
                  <a:lnTo>
                    <a:pt x="117249" y="1518575"/>
                  </a:lnTo>
                  <a:cubicBezTo>
                    <a:pt x="117249" y="1514459"/>
                    <a:pt x="116383" y="1509476"/>
                    <a:pt x="113999" y="1506659"/>
                  </a:cubicBezTo>
                  <a:cubicBezTo>
                    <a:pt x="66767" y="1451627"/>
                    <a:pt x="40118" y="1386412"/>
                    <a:pt x="23001" y="1317297"/>
                  </a:cubicBezTo>
                  <a:cubicBezTo>
                    <a:pt x="-615" y="1222183"/>
                    <a:pt x="-6464" y="1125551"/>
                    <a:pt x="7402" y="1028270"/>
                  </a:cubicBezTo>
                  <a:cubicBezTo>
                    <a:pt x="12168" y="995338"/>
                    <a:pt x="21051" y="963489"/>
                    <a:pt x="36651" y="933590"/>
                  </a:cubicBezTo>
                  <a:cubicBezTo>
                    <a:pt x="59834" y="889391"/>
                    <a:pt x="95367" y="860358"/>
                    <a:pt x="143465" y="846708"/>
                  </a:cubicBezTo>
                  <a:cubicBezTo>
                    <a:pt x="146499" y="845842"/>
                    <a:pt x="149532" y="844975"/>
                    <a:pt x="152998" y="843892"/>
                  </a:cubicBezTo>
                  <a:cubicBezTo>
                    <a:pt x="37518" y="787126"/>
                    <a:pt x="24518" y="640663"/>
                    <a:pt x="99483" y="560498"/>
                  </a:cubicBezTo>
                  <a:cubicBezTo>
                    <a:pt x="135557" y="521933"/>
                    <a:pt x="183764" y="502704"/>
                    <a:pt x="231945" y="502840"/>
                  </a:cubicBezTo>
                  <a:close/>
                  <a:moveTo>
                    <a:pt x="715018" y="141258"/>
                  </a:moveTo>
                  <a:cubicBezTo>
                    <a:pt x="824866" y="141475"/>
                    <a:pt x="921496" y="218173"/>
                    <a:pt x="947062" y="325421"/>
                  </a:cubicBezTo>
                  <a:cubicBezTo>
                    <a:pt x="974795" y="442635"/>
                    <a:pt x="910447" y="567648"/>
                    <a:pt x="795616" y="606647"/>
                  </a:cubicBezTo>
                  <a:cubicBezTo>
                    <a:pt x="809699" y="622247"/>
                    <a:pt x="825515" y="638496"/>
                    <a:pt x="840032" y="655829"/>
                  </a:cubicBezTo>
                  <a:cubicBezTo>
                    <a:pt x="889430" y="714978"/>
                    <a:pt x="923013" y="783010"/>
                    <a:pt x="951612" y="853858"/>
                  </a:cubicBezTo>
                  <a:cubicBezTo>
                    <a:pt x="999711" y="973022"/>
                    <a:pt x="1032210" y="1096736"/>
                    <a:pt x="1049327" y="1224133"/>
                  </a:cubicBezTo>
                  <a:cubicBezTo>
                    <a:pt x="1056043" y="1274181"/>
                    <a:pt x="1058426" y="1324663"/>
                    <a:pt x="1062543" y="1374929"/>
                  </a:cubicBezTo>
                  <a:cubicBezTo>
                    <a:pt x="1062760" y="1378395"/>
                    <a:pt x="1062543" y="1382078"/>
                    <a:pt x="1062543" y="1387062"/>
                  </a:cubicBezTo>
                  <a:cubicBezTo>
                    <a:pt x="988662" y="1387062"/>
                    <a:pt x="915430" y="1387062"/>
                    <a:pt x="841115" y="1387062"/>
                  </a:cubicBezTo>
                  <a:lnTo>
                    <a:pt x="841115" y="1692747"/>
                  </a:lnTo>
                  <a:lnTo>
                    <a:pt x="586538" y="1692747"/>
                  </a:lnTo>
                  <a:lnTo>
                    <a:pt x="586538" y="1387712"/>
                  </a:lnTo>
                  <a:cubicBezTo>
                    <a:pt x="513306" y="1387712"/>
                    <a:pt x="439425" y="1387712"/>
                    <a:pt x="364027" y="1387712"/>
                  </a:cubicBezTo>
                  <a:cubicBezTo>
                    <a:pt x="365110" y="1362362"/>
                    <a:pt x="365543" y="1338746"/>
                    <a:pt x="367493" y="1315130"/>
                  </a:cubicBezTo>
                  <a:cubicBezTo>
                    <a:pt x="375943" y="1210916"/>
                    <a:pt x="395009" y="1108652"/>
                    <a:pt x="423392" y="1008121"/>
                  </a:cubicBezTo>
                  <a:cubicBezTo>
                    <a:pt x="450475" y="912573"/>
                    <a:pt x="484057" y="819409"/>
                    <a:pt x="534106" y="732961"/>
                  </a:cubicBezTo>
                  <a:cubicBezTo>
                    <a:pt x="560755" y="686812"/>
                    <a:pt x="591304" y="643480"/>
                    <a:pt x="633987" y="610331"/>
                  </a:cubicBezTo>
                  <a:cubicBezTo>
                    <a:pt x="634853" y="609680"/>
                    <a:pt x="635070" y="608597"/>
                    <a:pt x="635720" y="607731"/>
                  </a:cubicBezTo>
                  <a:cubicBezTo>
                    <a:pt x="518073" y="568082"/>
                    <a:pt x="452858" y="443285"/>
                    <a:pt x="480591" y="326287"/>
                  </a:cubicBezTo>
                  <a:cubicBezTo>
                    <a:pt x="506373" y="216874"/>
                    <a:pt x="603221" y="141042"/>
                    <a:pt x="715018" y="141258"/>
                  </a:cubicBezTo>
                  <a:close/>
                  <a:moveTo>
                    <a:pt x="1244755" y="429"/>
                  </a:moveTo>
                  <a:cubicBezTo>
                    <a:pt x="1348753" y="6279"/>
                    <a:pt x="1440617" y="82977"/>
                    <a:pt x="1466400" y="186758"/>
                  </a:cubicBezTo>
                  <a:cubicBezTo>
                    <a:pt x="1492833" y="293355"/>
                    <a:pt x="1446251" y="411219"/>
                    <a:pt x="1335103" y="467767"/>
                  </a:cubicBezTo>
                  <a:cubicBezTo>
                    <a:pt x="1336403" y="468634"/>
                    <a:pt x="1337486" y="469717"/>
                    <a:pt x="1338570" y="469934"/>
                  </a:cubicBezTo>
                  <a:cubicBezTo>
                    <a:pt x="1431734" y="492900"/>
                    <a:pt x="1487633" y="554649"/>
                    <a:pt x="1516882" y="643263"/>
                  </a:cubicBezTo>
                  <a:cubicBezTo>
                    <a:pt x="1538115" y="707395"/>
                    <a:pt x="1543965" y="773693"/>
                    <a:pt x="1545048" y="840642"/>
                  </a:cubicBezTo>
                  <a:cubicBezTo>
                    <a:pt x="1545048" y="844108"/>
                    <a:pt x="1543315" y="848441"/>
                    <a:pt x="1540931" y="851042"/>
                  </a:cubicBezTo>
                  <a:cubicBezTo>
                    <a:pt x="1487633" y="911057"/>
                    <a:pt x="1481566" y="984505"/>
                    <a:pt x="1524249" y="1051237"/>
                  </a:cubicBezTo>
                  <a:cubicBezTo>
                    <a:pt x="1525982" y="1054053"/>
                    <a:pt x="1527282" y="1057953"/>
                    <a:pt x="1526632" y="1060986"/>
                  </a:cubicBezTo>
                  <a:cubicBezTo>
                    <a:pt x="1508432" y="1156317"/>
                    <a:pt x="1479400" y="1247532"/>
                    <a:pt x="1425884" y="1329646"/>
                  </a:cubicBezTo>
                  <a:cubicBezTo>
                    <a:pt x="1414835" y="1346546"/>
                    <a:pt x="1401618" y="1361929"/>
                    <a:pt x="1389702" y="1378179"/>
                  </a:cubicBezTo>
                  <a:cubicBezTo>
                    <a:pt x="1387319" y="1381429"/>
                    <a:pt x="1384935" y="1385545"/>
                    <a:pt x="1384935" y="1389445"/>
                  </a:cubicBezTo>
                  <a:lnTo>
                    <a:pt x="1384723" y="1692747"/>
                  </a:lnTo>
                  <a:lnTo>
                    <a:pt x="1070559" y="1692747"/>
                  </a:lnTo>
                  <a:lnTo>
                    <a:pt x="1070559" y="1415228"/>
                  </a:lnTo>
                  <a:cubicBezTo>
                    <a:pt x="1076626" y="1414578"/>
                    <a:pt x="1081826" y="1414144"/>
                    <a:pt x="1088109" y="1413494"/>
                  </a:cubicBezTo>
                  <a:cubicBezTo>
                    <a:pt x="1088109" y="1390962"/>
                    <a:pt x="1088976" y="1368862"/>
                    <a:pt x="1087893" y="1346546"/>
                  </a:cubicBezTo>
                  <a:cubicBezTo>
                    <a:pt x="1082476" y="1236699"/>
                    <a:pt x="1063626" y="1128801"/>
                    <a:pt x="1035027" y="1022637"/>
                  </a:cubicBezTo>
                  <a:cubicBezTo>
                    <a:pt x="1007728" y="921023"/>
                    <a:pt x="973062" y="822226"/>
                    <a:pt x="921930" y="729928"/>
                  </a:cubicBezTo>
                  <a:cubicBezTo>
                    <a:pt x="920413" y="727328"/>
                    <a:pt x="919113" y="723645"/>
                    <a:pt x="919546" y="720828"/>
                  </a:cubicBezTo>
                  <a:cubicBezTo>
                    <a:pt x="929079" y="664496"/>
                    <a:pt x="944463" y="610331"/>
                    <a:pt x="977612" y="562882"/>
                  </a:cubicBezTo>
                  <a:cubicBezTo>
                    <a:pt x="1010978" y="515216"/>
                    <a:pt x="1056910" y="485967"/>
                    <a:pt x="1112375" y="471017"/>
                  </a:cubicBezTo>
                  <a:cubicBezTo>
                    <a:pt x="1114759" y="470367"/>
                    <a:pt x="1116925" y="469717"/>
                    <a:pt x="1121475" y="468417"/>
                  </a:cubicBezTo>
                  <a:cubicBezTo>
                    <a:pt x="1063843" y="438735"/>
                    <a:pt x="1022461" y="396269"/>
                    <a:pt x="999061" y="337554"/>
                  </a:cubicBezTo>
                  <a:cubicBezTo>
                    <a:pt x="975662" y="278839"/>
                    <a:pt x="974795" y="219257"/>
                    <a:pt x="996895" y="159892"/>
                  </a:cubicBezTo>
                  <a:cubicBezTo>
                    <a:pt x="1035027" y="57411"/>
                    <a:pt x="1133608" y="-5855"/>
                    <a:pt x="1244755" y="429"/>
                  </a:cubicBezTo>
                  <a:close/>
                </a:path>
              </a:pathLst>
            </a:custGeom>
            <a:solidFill>
              <a:schemeClr val="accent4"/>
            </a:solidFill>
            <a:ln w="600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24311D-987A-4167-B9A0-0A276A964C09}"/>
                </a:ext>
              </a:extLst>
            </p:cNvPr>
            <p:cNvSpPr/>
            <p:nvPr/>
          </p:nvSpPr>
          <p:spPr>
            <a:xfrm>
              <a:off x="10797950" y="5726226"/>
              <a:ext cx="1047115" cy="501919"/>
            </a:xfrm>
            <a:custGeom>
              <a:avLst/>
              <a:gdLst>
                <a:gd name="connsiteX0" fmla="*/ 214834 w 1047115"/>
                <a:gd name="connsiteY0" fmla="*/ 73539 h 501919"/>
                <a:gd name="connsiteX1" fmla="*/ 278528 w 1047115"/>
                <a:gd name="connsiteY1" fmla="*/ 73539 h 501919"/>
                <a:gd name="connsiteX2" fmla="*/ 294624 w 1047115"/>
                <a:gd name="connsiteY2" fmla="*/ 90237 h 501919"/>
                <a:gd name="connsiteX3" fmla="*/ 294624 w 1047115"/>
                <a:gd name="connsiteY3" fmla="*/ 168133 h 501919"/>
                <a:gd name="connsiteX4" fmla="*/ 286877 w 1047115"/>
                <a:gd name="connsiteY4" fmla="*/ 185864 h 501919"/>
                <a:gd name="connsiteX5" fmla="*/ 222752 w 1047115"/>
                <a:gd name="connsiteY5" fmla="*/ 243878 h 501919"/>
                <a:gd name="connsiteX6" fmla="*/ 198996 w 1047115"/>
                <a:gd name="connsiteY6" fmla="*/ 242587 h 501919"/>
                <a:gd name="connsiteX7" fmla="*/ 196500 w 1047115"/>
                <a:gd name="connsiteY7" fmla="*/ 233205 h 501919"/>
                <a:gd name="connsiteX8" fmla="*/ 198738 w 1047115"/>
                <a:gd name="connsiteY8" fmla="*/ 87913 h 501919"/>
                <a:gd name="connsiteX9" fmla="*/ 214834 w 1047115"/>
                <a:gd name="connsiteY9" fmla="*/ 73539 h 501919"/>
                <a:gd name="connsiteX10" fmla="*/ 470833 w 1047115"/>
                <a:gd name="connsiteY10" fmla="*/ 33530 h 501919"/>
                <a:gd name="connsiteX11" fmla="*/ 483034 w 1047115"/>
                <a:gd name="connsiteY11" fmla="*/ 39275 h 501919"/>
                <a:gd name="connsiteX12" fmla="*/ 507996 w 1047115"/>
                <a:gd name="connsiteY12" fmla="*/ 64237 h 501919"/>
                <a:gd name="connsiteX13" fmla="*/ 507909 w 1047115"/>
                <a:gd name="connsiteY13" fmla="*/ 88337 h 501919"/>
                <a:gd name="connsiteX14" fmla="*/ 92606 w 1047115"/>
                <a:gd name="connsiteY14" fmla="*/ 495549 h 501919"/>
                <a:gd name="connsiteX15" fmla="*/ 76769 w 1047115"/>
                <a:gd name="connsiteY15" fmla="*/ 501919 h 501919"/>
                <a:gd name="connsiteX16" fmla="*/ 16517 w 1047115"/>
                <a:gd name="connsiteY16" fmla="*/ 501833 h 501919"/>
                <a:gd name="connsiteX17" fmla="*/ 250 w 1047115"/>
                <a:gd name="connsiteY17" fmla="*/ 489266 h 501919"/>
                <a:gd name="connsiteX18" fmla="*/ 4725 w 1047115"/>
                <a:gd name="connsiteY18" fmla="*/ 476527 h 501919"/>
                <a:gd name="connsiteX19" fmla="*/ 458503 w 1047115"/>
                <a:gd name="connsiteY19" fmla="*/ 39275 h 501919"/>
                <a:gd name="connsiteX20" fmla="*/ 470833 w 1047115"/>
                <a:gd name="connsiteY20" fmla="*/ 33530 h 501919"/>
                <a:gd name="connsiteX21" fmla="*/ 500243 w 1047115"/>
                <a:gd name="connsiteY21" fmla="*/ 549 h 501919"/>
                <a:gd name="connsiteX22" fmla="*/ 585886 w 1047115"/>
                <a:gd name="connsiteY22" fmla="*/ 27232 h 501919"/>
                <a:gd name="connsiteX23" fmla="*/ 595698 w 1047115"/>
                <a:gd name="connsiteY23" fmla="*/ 32998 h 501919"/>
                <a:gd name="connsiteX24" fmla="*/ 1041041 w 1047115"/>
                <a:gd name="connsiteY24" fmla="*/ 466291 h 501919"/>
                <a:gd name="connsiteX25" fmla="*/ 1046893 w 1047115"/>
                <a:gd name="connsiteY25" fmla="*/ 481268 h 501919"/>
                <a:gd name="connsiteX26" fmla="*/ 1030367 w 1047115"/>
                <a:gd name="connsiteY26" fmla="*/ 493662 h 501919"/>
                <a:gd name="connsiteX27" fmla="*/ 974850 w 1047115"/>
                <a:gd name="connsiteY27" fmla="*/ 493662 h 501919"/>
                <a:gd name="connsiteX28" fmla="*/ 956086 w 1047115"/>
                <a:gd name="connsiteY28" fmla="*/ 486088 h 501919"/>
                <a:gd name="connsiteX29" fmla="*/ 488106 w 1047115"/>
                <a:gd name="connsiteY29" fmla="*/ 26112 h 501919"/>
                <a:gd name="connsiteX30" fmla="*/ 486299 w 1047115"/>
                <a:gd name="connsiteY30" fmla="*/ 5025 h 501919"/>
                <a:gd name="connsiteX31" fmla="*/ 500243 w 1047115"/>
                <a:gd name="connsiteY31" fmla="*/ 549 h 50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47115" h="501919">
                  <a:moveTo>
                    <a:pt x="214834" y="73539"/>
                  </a:moveTo>
                  <a:cubicBezTo>
                    <a:pt x="236094" y="73367"/>
                    <a:pt x="257268" y="73367"/>
                    <a:pt x="278528" y="73539"/>
                  </a:cubicBezTo>
                  <a:cubicBezTo>
                    <a:pt x="288685" y="73625"/>
                    <a:pt x="294538" y="79822"/>
                    <a:pt x="294624" y="90237"/>
                  </a:cubicBezTo>
                  <a:cubicBezTo>
                    <a:pt x="294710" y="103578"/>
                    <a:pt x="294538" y="155480"/>
                    <a:pt x="294624" y="168133"/>
                  </a:cubicBezTo>
                  <a:cubicBezTo>
                    <a:pt x="294710" y="175277"/>
                    <a:pt x="292386" y="180958"/>
                    <a:pt x="286877" y="185864"/>
                  </a:cubicBezTo>
                  <a:cubicBezTo>
                    <a:pt x="265359" y="205059"/>
                    <a:pt x="244099" y="224511"/>
                    <a:pt x="222752" y="243878"/>
                  </a:cubicBezTo>
                  <a:cubicBezTo>
                    <a:pt x="214748" y="251108"/>
                    <a:pt x="203902" y="250678"/>
                    <a:pt x="198996" y="242587"/>
                  </a:cubicBezTo>
                  <a:cubicBezTo>
                    <a:pt x="197361" y="239918"/>
                    <a:pt x="196500" y="236389"/>
                    <a:pt x="196500" y="233205"/>
                  </a:cubicBezTo>
                  <a:cubicBezTo>
                    <a:pt x="196758" y="201358"/>
                    <a:pt x="198480" y="90151"/>
                    <a:pt x="198738" y="87913"/>
                  </a:cubicBezTo>
                  <a:cubicBezTo>
                    <a:pt x="200029" y="78359"/>
                    <a:pt x="205194" y="73625"/>
                    <a:pt x="214834" y="73539"/>
                  </a:cubicBezTo>
                  <a:close/>
                  <a:moveTo>
                    <a:pt x="470833" y="33530"/>
                  </a:moveTo>
                  <a:cubicBezTo>
                    <a:pt x="475008" y="33530"/>
                    <a:pt x="479161" y="35445"/>
                    <a:pt x="483034" y="39275"/>
                  </a:cubicBezTo>
                  <a:cubicBezTo>
                    <a:pt x="491383" y="47538"/>
                    <a:pt x="499733" y="55888"/>
                    <a:pt x="507996" y="64237"/>
                  </a:cubicBezTo>
                  <a:cubicBezTo>
                    <a:pt x="515656" y="71983"/>
                    <a:pt x="515656" y="80763"/>
                    <a:pt x="507909" y="88337"/>
                  </a:cubicBezTo>
                  <a:cubicBezTo>
                    <a:pt x="444215" y="150826"/>
                    <a:pt x="139258" y="449759"/>
                    <a:pt x="92606" y="495549"/>
                  </a:cubicBezTo>
                  <a:cubicBezTo>
                    <a:pt x="88130" y="499939"/>
                    <a:pt x="82880" y="501919"/>
                    <a:pt x="76769" y="501919"/>
                  </a:cubicBezTo>
                  <a:cubicBezTo>
                    <a:pt x="66870" y="501833"/>
                    <a:pt x="26674" y="501919"/>
                    <a:pt x="16517" y="501833"/>
                  </a:cubicBezTo>
                  <a:cubicBezTo>
                    <a:pt x="7049" y="501747"/>
                    <a:pt x="1885" y="497788"/>
                    <a:pt x="250" y="489266"/>
                  </a:cubicBezTo>
                  <a:cubicBezTo>
                    <a:pt x="-697" y="484274"/>
                    <a:pt x="1110" y="479970"/>
                    <a:pt x="4725" y="476527"/>
                  </a:cubicBezTo>
                  <a:cubicBezTo>
                    <a:pt x="56369" y="426777"/>
                    <a:pt x="424074" y="72414"/>
                    <a:pt x="458503" y="39275"/>
                  </a:cubicBezTo>
                  <a:cubicBezTo>
                    <a:pt x="462463" y="35445"/>
                    <a:pt x="466659" y="33530"/>
                    <a:pt x="470833" y="33530"/>
                  </a:cubicBezTo>
                  <a:close/>
                  <a:moveTo>
                    <a:pt x="500243" y="549"/>
                  </a:moveTo>
                  <a:cubicBezTo>
                    <a:pt x="518404" y="5885"/>
                    <a:pt x="575557" y="23616"/>
                    <a:pt x="585886" y="27232"/>
                  </a:cubicBezTo>
                  <a:cubicBezTo>
                    <a:pt x="589415" y="28436"/>
                    <a:pt x="593029" y="30416"/>
                    <a:pt x="595698" y="32998"/>
                  </a:cubicBezTo>
                  <a:cubicBezTo>
                    <a:pt x="619024" y="55464"/>
                    <a:pt x="1026150" y="451831"/>
                    <a:pt x="1041041" y="466291"/>
                  </a:cubicBezTo>
                  <a:cubicBezTo>
                    <a:pt x="1045258" y="470423"/>
                    <a:pt x="1047926" y="475157"/>
                    <a:pt x="1046893" y="481268"/>
                  </a:cubicBezTo>
                  <a:cubicBezTo>
                    <a:pt x="1045430" y="489445"/>
                    <a:pt x="1039921" y="493577"/>
                    <a:pt x="1030367" y="493662"/>
                  </a:cubicBezTo>
                  <a:cubicBezTo>
                    <a:pt x="1020641" y="493662"/>
                    <a:pt x="983630" y="493490"/>
                    <a:pt x="974850" y="493662"/>
                  </a:cubicBezTo>
                  <a:cubicBezTo>
                    <a:pt x="967448" y="493749"/>
                    <a:pt x="961509" y="491425"/>
                    <a:pt x="956086" y="486088"/>
                  </a:cubicBezTo>
                  <a:cubicBezTo>
                    <a:pt x="914082" y="444515"/>
                    <a:pt x="511518" y="49266"/>
                    <a:pt x="488106" y="26112"/>
                  </a:cubicBezTo>
                  <a:cubicBezTo>
                    <a:pt x="481479" y="19571"/>
                    <a:pt x="480790" y="11308"/>
                    <a:pt x="486299" y="5025"/>
                  </a:cubicBezTo>
                  <a:cubicBezTo>
                    <a:pt x="490000" y="807"/>
                    <a:pt x="494906" y="-1001"/>
                    <a:pt x="500243" y="549"/>
                  </a:cubicBezTo>
                  <a:close/>
                </a:path>
              </a:pathLst>
            </a:custGeom>
            <a:solidFill>
              <a:schemeClr val="accent1"/>
            </a:solidFill>
            <a:ln w="600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B0A17E7-4B0C-41B9-B574-2BD11D86C5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3B55431D-B5B9-417E-857F-FCF42520084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1" y="6518491"/>
            <a:ext cx="6126480" cy="33951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1FE51354-F93A-4DBC-AED0-C189EF51AAC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65520" y="6518491"/>
            <a:ext cx="6126480" cy="339510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0063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96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87B19B0-3649-419E-B83B-69001425C8F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3238500"/>
            <a:ext cx="6035040" cy="3619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DD0BA-4EFB-4795-8969-0FFB84E5BAE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156960" y="3238500"/>
            <a:ext cx="6035040" cy="3619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1CF2F88-87EB-4812-8080-E038E2F958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954363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DF2296-44BB-4865-AB73-F34651A6FD3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045EE-39D8-4F62-BED2-6D58399E85D9}"/>
              </a:ext>
            </a:extLst>
          </p:cNvPr>
          <p:cNvGrpSpPr/>
          <p:nvPr userDrawn="1"/>
        </p:nvGrpSpPr>
        <p:grpSpPr>
          <a:xfrm>
            <a:off x="3295523" y="1504766"/>
            <a:ext cx="5600954" cy="3077345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034AF2-468F-410B-A6F3-C1BE01DC696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9536716-C10B-49FB-8F64-BE25D35BAB7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CBED52C-895A-4399-8F65-905B0B36206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FEB1ADB-2C68-4189-ACB5-1712592CEFA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E337976-CB3F-447D-87B4-52997E632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9E1F47-A49C-4E0D-953E-4A37A839AF4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8B896F-D884-4D96-90EF-079E156031F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F0D8746-DF02-4AA5-8E5F-0B6FCA4CC58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39C991-F1F1-4EA3-AE4E-55B883F4CFEF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A9937EE-9EF6-4EEE-A4FF-4100004AB7A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BF1DFC7-97C8-43DB-9E4E-B89DD46664B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54C1C5-0F94-4850-9153-CA8A037EDE5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BA25A20-F8B4-4164-A7E0-BF6994E8607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48029" y="1677606"/>
            <a:ext cx="4124421" cy="2482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E4425-1F46-4BB4-868B-4098BA1E44BA}"/>
              </a:ext>
            </a:extLst>
          </p:cNvPr>
          <p:cNvSpPr/>
          <p:nvPr userDrawn="1"/>
        </p:nvSpPr>
        <p:spPr>
          <a:xfrm>
            <a:off x="323529" y="301408"/>
            <a:ext cx="11573197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845E88C-28C1-418B-A201-8EF6078280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828C03-0640-4801-9208-4E8FB4567E65}"/>
              </a:ext>
            </a:extLst>
          </p:cNvPr>
          <p:cNvSpPr/>
          <p:nvPr userDrawn="1"/>
        </p:nvSpPr>
        <p:spPr>
          <a:xfrm flipH="1">
            <a:off x="9647495" y="300218"/>
            <a:ext cx="2249231" cy="763537"/>
          </a:xfrm>
          <a:custGeom>
            <a:avLst/>
            <a:gdLst>
              <a:gd name="connsiteX0" fmla="*/ 1079499 w 2036992"/>
              <a:gd name="connsiteY0" fmla="*/ 533143 h 690412"/>
              <a:gd name="connsiteX1" fmla="*/ 954941 w 2036992"/>
              <a:gd name="connsiteY1" fmla="*/ 533143 h 690412"/>
              <a:gd name="connsiteX2" fmla="*/ 954941 w 2036992"/>
              <a:gd name="connsiteY2" fmla="*/ 657700 h 690412"/>
              <a:gd name="connsiteX3" fmla="*/ 1079499 w 2036992"/>
              <a:gd name="connsiteY3" fmla="*/ 657700 h 690412"/>
              <a:gd name="connsiteX4" fmla="*/ 1221670 w 2036992"/>
              <a:gd name="connsiteY4" fmla="*/ 533143 h 690412"/>
              <a:gd name="connsiteX5" fmla="*/ 1097112 w 2036992"/>
              <a:gd name="connsiteY5" fmla="*/ 533143 h 690412"/>
              <a:gd name="connsiteX6" fmla="*/ 1097112 w 2036992"/>
              <a:gd name="connsiteY6" fmla="*/ 657700 h 690412"/>
              <a:gd name="connsiteX7" fmla="*/ 1221670 w 2036992"/>
              <a:gd name="connsiteY7" fmla="*/ 657700 h 690412"/>
              <a:gd name="connsiteX8" fmla="*/ 1079499 w 2036992"/>
              <a:gd name="connsiteY8" fmla="*/ 384366 h 690412"/>
              <a:gd name="connsiteX9" fmla="*/ 954941 w 2036992"/>
              <a:gd name="connsiteY9" fmla="*/ 384366 h 690412"/>
              <a:gd name="connsiteX10" fmla="*/ 954941 w 2036992"/>
              <a:gd name="connsiteY10" fmla="*/ 508923 h 690412"/>
              <a:gd name="connsiteX11" fmla="*/ 1079499 w 2036992"/>
              <a:gd name="connsiteY11" fmla="*/ 508923 h 690412"/>
              <a:gd name="connsiteX12" fmla="*/ 1221670 w 2036992"/>
              <a:gd name="connsiteY12" fmla="*/ 384366 h 690412"/>
              <a:gd name="connsiteX13" fmla="*/ 1097112 w 2036992"/>
              <a:gd name="connsiteY13" fmla="*/ 384366 h 690412"/>
              <a:gd name="connsiteX14" fmla="*/ 1097112 w 2036992"/>
              <a:gd name="connsiteY14" fmla="*/ 508923 h 690412"/>
              <a:gd name="connsiteX15" fmla="*/ 1221670 w 2036992"/>
              <a:gd name="connsiteY15" fmla="*/ 508923 h 690412"/>
              <a:gd name="connsiteX16" fmla="*/ 1426032 w 2036992"/>
              <a:gd name="connsiteY16" fmla="*/ 153074 h 690412"/>
              <a:gd name="connsiteX17" fmla="*/ 1700842 w 2036992"/>
              <a:gd name="connsiteY17" fmla="*/ 377058 h 690412"/>
              <a:gd name="connsiteX18" fmla="*/ 1634751 w 2036992"/>
              <a:gd name="connsiteY18" fmla="*/ 379368 h 690412"/>
              <a:gd name="connsiteX19" fmla="*/ 1586252 w 2036992"/>
              <a:gd name="connsiteY19" fmla="*/ 425522 h 690412"/>
              <a:gd name="connsiteX20" fmla="*/ 1342825 w 2036992"/>
              <a:gd name="connsiteY20" fmla="*/ 216444 h 690412"/>
              <a:gd name="connsiteX21" fmla="*/ 1090822 w 2036992"/>
              <a:gd name="connsiteY21" fmla="*/ 0 h 690412"/>
              <a:gd name="connsiteX22" fmla="*/ 834158 w 2036992"/>
              <a:gd name="connsiteY22" fmla="*/ 7549 h 690412"/>
              <a:gd name="connsiteX23" fmla="*/ 0 w 2036992"/>
              <a:gd name="connsiteY23" fmla="*/ 675629 h 690412"/>
              <a:gd name="connsiteX24" fmla="*/ 252889 w 2036992"/>
              <a:gd name="connsiteY24" fmla="*/ 679403 h 690412"/>
              <a:gd name="connsiteX25" fmla="*/ 1094597 w 2036992"/>
              <a:gd name="connsiteY25" fmla="*/ 45293 h 690412"/>
              <a:gd name="connsiteX26" fmla="*/ 1577055 w 2036992"/>
              <a:gd name="connsiteY26" fmla="*/ 434274 h 690412"/>
              <a:gd name="connsiteX27" fmla="*/ 1309741 w 2036992"/>
              <a:gd name="connsiteY27" fmla="*/ 688665 h 690412"/>
              <a:gd name="connsiteX28" fmla="*/ 1408273 w 2036992"/>
              <a:gd name="connsiteY28" fmla="*/ 690412 h 690412"/>
              <a:gd name="connsiteX29" fmla="*/ 1638798 w 2036992"/>
              <a:gd name="connsiteY29" fmla="*/ 484055 h 690412"/>
              <a:gd name="connsiteX30" fmla="*/ 1698512 w 2036992"/>
              <a:gd name="connsiteY30" fmla="*/ 532199 h 690412"/>
              <a:gd name="connsiteX31" fmla="*/ 1706061 w 2036992"/>
              <a:gd name="connsiteY31" fmla="*/ 528425 h 690412"/>
              <a:gd name="connsiteX32" fmla="*/ 1646439 w 2036992"/>
              <a:gd name="connsiteY32" fmla="*/ 477215 h 690412"/>
              <a:gd name="connsiteX33" fmla="*/ 1736225 w 2036992"/>
              <a:gd name="connsiteY33" fmla="*/ 396842 h 690412"/>
              <a:gd name="connsiteX34" fmla="*/ 2036992 w 2036992"/>
              <a:gd name="connsiteY34" fmla="*/ 689498 h 690412"/>
              <a:gd name="connsiteX35" fmla="*/ 2029318 w 2036992"/>
              <a:gd name="connsiteY35" fmla="*/ 677134 h 690412"/>
              <a:gd name="connsiteX36" fmla="*/ 1734754 w 2036992"/>
              <a:gd name="connsiteY36" fmla="*/ 375873 h 690412"/>
              <a:gd name="connsiteX37" fmla="*/ 1705786 w 2036992"/>
              <a:gd name="connsiteY37" fmla="*/ 376885 h 690412"/>
              <a:gd name="connsiteX38" fmla="*/ 1706061 w 2036992"/>
              <a:gd name="connsiteY38" fmla="*/ 376746 h 690412"/>
              <a:gd name="connsiteX39" fmla="*/ 1424304 w 2036992"/>
              <a:gd name="connsiteY39" fmla="*/ 132105 h 690412"/>
              <a:gd name="connsiteX40" fmla="*/ 1306761 w 2036992"/>
              <a:gd name="connsiteY40" fmla="*/ 135600 h 690412"/>
              <a:gd name="connsiteX41" fmla="*/ 1276873 w 2036992"/>
              <a:gd name="connsiteY41" fmla="*/ 159798 h 690412"/>
              <a:gd name="connsiteX0" fmla="*/ 1079499 w 2036992"/>
              <a:gd name="connsiteY0" fmla="*/ 534220 h 691489"/>
              <a:gd name="connsiteX1" fmla="*/ 954941 w 2036992"/>
              <a:gd name="connsiteY1" fmla="*/ 534220 h 691489"/>
              <a:gd name="connsiteX2" fmla="*/ 954941 w 2036992"/>
              <a:gd name="connsiteY2" fmla="*/ 658777 h 691489"/>
              <a:gd name="connsiteX3" fmla="*/ 1079499 w 2036992"/>
              <a:gd name="connsiteY3" fmla="*/ 658777 h 691489"/>
              <a:gd name="connsiteX4" fmla="*/ 1079499 w 2036992"/>
              <a:gd name="connsiteY4" fmla="*/ 534220 h 691489"/>
              <a:gd name="connsiteX5" fmla="*/ 1221670 w 2036992"/>
              <a:gd name="connsiteY5" fmla="*/ 534220 h 691489"/>
              <a:gd name="connsiteX6" fmla="*/ 1097112 w 2036992"/>
              <a:gd name="connsiteY6" fmla="*/ 534220 h 691489"/>
              <a:gd name="connsiteX7" fmla="*/ 1097112 w 2036992"/>
              <a:gd name="connsiteY7" fmla="*/ 658777 h 691489"/>
              <a:gd name="connsiteX8" fmla="*/ 1221670 w 2036992"/>
              <a:gd name="connsiteY8" fmla="*/ 658777 h 691489"/>
              <a:gd name="connsiteX9" fmla="*/ 1221670 w 2036992"/>
              <a:gd name="connsiteY9" fmla="*/ 534220 h 691489"/>
              <a:gd name="connsiteX10" fmla="*/ 1079499 w 2036992"/>
              <a:gd name="connsiteY10" fmla="*/ 385443 h 691489"/>
              <a:gd name="connsiteX11" fmla="*/ 954941 w 2036992"/>
              <a:gd name="connsiteY11" fmla="*/ 385443 h 691489"/>
              <a:gd name="connsiteX12" fmla="*/ 954941 w 2036992"/>
              <a:gd name="connsiteY12" fmla="*/ 510000 h 691489"/>
              <a:gd name="connsiteX13" fmla="*/ 1079499 w 2036992"/>
              <a:gd name="connsiteY13" fmla="*/ 510000 h 691489"/>
              <a:gd name="connsiteX14" fmla="*/ 1079499 w 2036992"/>
              <a:gd name="connsiteY14" fmla="*/ 385443 h 691489"/>
              <a:gd name="connsiteX15" fmla="*/ 1221670 w 2036992"/>
              <a:gd name="connsiteY15" fmla="*/ 385443 h 691489"/>
              <a:gd name="connsiteX16" fmla="*/ 1097112 w 2036992"/>
              <a:gd name="connsiteY16" fmla="*/ 385443 h 691489"/>
              <a:gd name="connsiteX17" fmla="*/ 1097112 w 2036992"/>
              <a:gd name="connsiteY17" fmla="*/ 510000 h 691489"/>
              <a:gd name="connsiteX18" fmla="*/ 1221670 w 2036992"/>
              <a:gd name="connsiteY18" fmla="*/ 510000 h 691489"/>
              <a:gd name="connsiteX19" fmla="*/ 1221670 w 2036992"/>
              <a:gd name="connsiteY19" fmla="*/ 385443 h 691489"/>
              <a:gd name="connsiteX20" fmla="*/ 1426032 w 2036992"/>
              <a:gd name="connsiteY20" fmla="*/ 154151 h 691489"/>
              <a:gd name="connsiteX21" fmla="*/ 1700842 w 2036992"/>
              <a:gd name="connsiteY21" fmla="*/ 378135 h 691489"/>
              <a:gd name="connsiteX22" fmla="*/ 1634751 w 2036992"/>
              <a:gd name="connsiteY22" fmla="*/ 380445 h 691489"/>
              <a:gd name="connsiteX23" fmla="*/ 1586252 w 2036992"/>
              <a:gd name="connsiteY23" fmla="*/ 426599 h 691489"/>
              <a:gd name="connsiteX24" fmla="*/ 1342825 w 2036992"/>
              <a:gd name="connsiteY24" fmla="*/ 217521 h 691489"/>
              <a:gd name="connsiteX25" fmla="*/ 1426032 w 2036992"/>
              <a:gd name="connsiteY25" fmla="*/ 154151 h 691489"/>
              <a:gd name="connsiteX26" fmla="*/ 1090822 w 2036992"/>
              <a:gd name="connsiteY26" fmla="*/ 1077 h 691489"/>
              <a:gd name="connsiteX27" fmla="*/ 834158 w 2036992"/>
              <a:gd name="connsiteY27" fmla="*/ 0 h 691489"/>
              <a:gd name="connsiteX28" fmla="*/ 0 w 2036992"/>
              <a:gd name="connsiteY28" fmla="*/ 676706 h 691489"/>
              <a:gd name="connsiteX29" fmla="*/ 252889 w 2036992"/>
              <a:gd name="connsiteY29" fmla="*/ 680480 h 691489"/>
              <a:gd name="connsiteX30" fmla="*/ 1094597 w 2036992"/>
              <a:gd name="connsiteY30" fmla="*/ 46370 h 691489"/>
              <a:gd name="connsiteX31" fmla="*/ 1577055 w 2036992"/>
              <a:gd name="connsiteY31" fmla="*/ 435351 h 691489"/>
              <a:gd name="connsiteX32" fmla="*/ 1309741 w 2036992"/>
              <a:gd name="connsiteY32" fmla="*/ 689742 h 691489"/>
              <a:gd name="connsiteX33" fmla="*/ 1408273 w 2036992"/>
              <a:gd name="connsiteY33" fmla="*/ 691489 h 691489"/>
              <a:gd name="connsiteX34" fmla="*/ 1638798 w 2036992"/>
              <a:gd name="connsiteY34" fmla="*/ 485132 h 691489"/>
              <a:gd name="connsiteX35" fmla="*/ 1698512 w 2036992"/>
              <a:gd name="connsiteY35" fmla="*/ 533276 h 691489"/>
              <a:gd name="connsiteX36" fmla="*/ 1706061 w 2036992"/>
              <a:gd name="connsiteY36" fmla="*/ 529502 h 691489"/>
              <a:gd name="connsiteX37" fmla="*/ 1646439 w 2036992"/>
              <a:gd name="connsiteY37" fmla="*/ 478292 h 691489"/>
              <a:gd name="connsiteX38" fmla="*/ 1736225 w 2036992"/>
              <a:gd name="connsiteY38" fmla="*/ 397919 h 691489"/>
              <a:gd name="connsiteX39" fmla="*/ 2036992 w 2036992"/>
              <a:gd name="connsiteY39" fmla="*/ 690575 h 691489"/>
              <a:gd name="connsiteX40" fmla="*/ 2029318 w 2036992"/>
              <a:gd name="connsiteY40" fmla="*/ 678211 h 691489"/>
              <a:gd name="connsiteX41" fmla="*/ 1734754 w 2036992"/>
              <a:gd name="connsiteY41" fmla="*/ 376950 h 691489"/>
              <a:gd name="connsiteX42" fmla="*/ 1705786 w 2036992"/>
              <a:gd name="connsiteY42" fmla="*/ 377962 h 691489"/>
              <a:gd name="connsiteX43" fmla="*/ 1706061 w 2036992"/>
              <a:gd name="connsiteY43" fmla="*/ 377823 h 691489"/>
              <a:gd name="connsiteX44" fmla="*/ 1424304 w 2036992"/>
              <a:gd name="connsiteY44" fmla="*/ 133182 h 691489"/>
              <a:gd name="connsiteX45" fmla="*/ 1306761 w 2036992"/>
              <a:gd name="connsiteY45" fmla="*/ 136677 h 691489"/>
              <a:gd name="connsiteX46" fmla="*/ 1276873 w 2036992"/>
              <a:gd name="connsiteY46" fmla="*/ 160875 h 691489"/>
              <a:gd name="connsiteX47" fmla="*/ 1090822 w 2036992"/>
              <a:gd name="connsiteY47" fmla="*/ 1077 h 69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036992" h="691489">
                <a:moveTo>
                  <a:pt x="1079499" y="534220"/>
                </a:moveTo>
                <a:lnTo>
                  <a:pt x="954941" y="534220"/>
                </a:lnTo>
                <a:lnTo>
                  <a:pt x="954941" y="658777"/>
                </a:lnTo>
                <a:lnTo>
                  <a:pt x="1079499" y="658777"/>
                </a:lnTo>
                <a:lnTo>
                  <a:pt x="1079499" y="534220"/>
                </a:lnTo>
                <a:close/>
                <a:moveTo>
                  <a:pt x="1221670" y="534220"/>
                </a:moveTo>
                <a:lnTo>
                  <a:pt x="1097112" y="534220"/>
                </a:lnTo>
                <a:lnTo>
                  <a:pt x="1097112" y="658777"/>
                </a:lnTo>
                <a:lnTo>
                  <a:pt x="1221670" y="658777"/>
                </a:lnTo>
                <a:lnTo>
                  <a:pt x="1221670" y="534220"/>
                </a:lnTo>
                <a:close/>
                <a:moveTo>
                  <a:pt x="1079499" y="385443"/>
                </a:moveTo>
                <a:lnTo>
                  <a:pt x="954941" y="385443"/>
                </a:lnTo>
                <a:lnTo>
                  <a:pt x="954941" y="510000"/>
                </a:lnTo>
                <a:lnTo>
                  <a:pt x="1079499" y="510000"/>
                </a:lnTo>
                <a:lnTo>
                  <a:pt x="1079499" y="385443"/>
                </a:lnTo>
                <a:close/>
                <a:moveTo>
                  <a:pt x="1221670" y="385443"/>
                </a:moveTo>
                <a:lnTo>
                  <a:pt x="1097112" y="385443"/>
                </a:lnTo>
                <a:lnTo>
                  <a:pt x="1097112" y="510000"/>
                </a:lnTo>
                <a:lnTo>
                  <a:pt x="1221670" y="510000"/>
                </a:lnTo>
                <a:lnTo>
                  <a:pt x="1221670" y="385443"/>
                </a:lnTo>
                <a:close/>
                <a:moveTo>
                  <a:pt x="1426032" y="154151"/>
                </a:moveTo>
                <a:lnTo>
                  <a:pt x="1700842" y="378135"/>
                </a:lnTo>
                <a:lnTo>
                  <a:pt x="1634751" y="380445"/>
                </a:lnTo>
                <a:lnTo>
                  <a:pt x="1586252" y="426599"/>
                </a:lnTo>
                <a:lnTo>
                  <a:pt x="1342825" y="217521"/>
                </a:lnTo>
                <a:lnTo>
                  <a:pt x="1426032" y="154151"/>
                </a:lnTo>
                <a:close/>
                <a:moveTo>
                  <a:pt x="1090822" y="1077"/>
                </a:moveTo>
                <a:lnTo>
                  <a:pt x="834158" y="0"/>
                </a:lnTo>
                <a:lnTo>
                  <a:pt x="0" y="676706"/>
                </a:lnTo>
                <a:lnTo>
                  <a:pt x="252889" y="680480"/>
                </a:lnTo>
                <a:lnTo>
                  <a:pt x="1094597" y="46370"/>
                </a:lnTo>
                <a:lnTo>
                  <a:pt x="1577055" y="435351"/>
                </a:lnTo>
                <a:lnTo>
                  <a:pt x="1309741" y="689742"/>
                </a:lnTo>
                <a:lnTo>
                  <a:pt x="1408273" y="691489"/>
                </a:lnTo>
                <a:lnTo>
                  <a:pt x="1638798" y="485132"/>
                </a:lnTo>
                <a:lnTo>
                  <a:pt x="1698512" y="533276"/>
                </a:lnTo>
                <a:lnTo>
                  <a:pt x="1706061" y="529502"/>
                </a:lnTo>
                <a:lnTo>
                  <a:pt x="1646439" y="478292"/>
                </a:lnTo>
                <a:lnTo>
                  <a:pt x="1736225" y="397919"/>
                </a:lnTo>
                <a:lnTo>
                  <a:pt x="2036992" y="690575"/>
                </a:lnTo>
                <a:lnTo>
                  <a:pt x="2029318" y="678211"/>
                </a:lnTo>
                <a:lnTo>
                  <a:pt x="1734754" y="376950"/>
                </a:lnTo>
                <a:lnTo>
                  <a:pt x="1705786" y="377962"/>
                </a:lnTo>
                <a:lnTo>
                  <a:pt x="1706061" y="377823"/>
                </a:lnTo>
                <a:lnTo>
                  <a:pt x="1424304" y="133182"/>
                </a:lnTo>
                <a:lnTo>
                  <a:pt x="1306761" y="136677"/>
                </a:lnTo>
                <a:lnTo>
                  <a:pt x="1276873" y="160875"/>
                </a:lnTo>
                <a:lnTo>
                  <a:pt x="1090822" y="10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69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A17B8062-F5FE-4D05-AE1E-6E1F3180C97D}"/>
              </a:ext>
            </a:extLst>
          </p:cNvPr>
          <p:cNvSpPr/>
          <p:nvPr userDrawn="1"/>
        </p:nvSpPr>
        <p:spPr>
          <a:xfrm>
            <a:off x="790576" y="800100"/>
            <a:ext cx="7258050" cy="5238750"/>
          </a:xfrm>
          <a:prstGeom prst="frame">
            <a:avLst>
              <a:gd name="adj1" fmla="val 8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947A7-486B-4E36-A34B-42636CBFDA5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872038" y="381000"/>
            <a:ext cx="2447925" cy="6153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0AB743A-6BE9-471F-8C00-DFD97083AEA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696199" y="2933700"/>
            <a:ext cx="3705225" cy="243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8011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24A6107-44AE-458E-AAC2-6EA982FB5BC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6642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8630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080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994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F7807-B8E7-4447-ADBF-64D19103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0E2D-8274-4518-81E1-0F22F6DACCC0}" type="datetime1">
              <a:rPr lang="en-IN" smtClean="0"/>
              <a:t>28-09-2020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23158-F8BD-4551-BC65-0E5CC549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1DF26-7BBE-44BE-B1A0-0059D0C9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488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041624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71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42439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222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900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265151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57252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002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8394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72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64A7-0288-4492-9379-EA988AB9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0E92-6384-440E-8F12-236A3D50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4231-A779-4080-85B0-7D77B5234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D2969-F05C-4AC0-8B46-8DDA2C174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A708-2BCE-415E-B0A5-301FB3B3E618}" type="datetime1">
              <a:rPr lang="en-IN" smtClean="0"/>
              <a:t>28-09-2020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A3C3F-82DB-49B3-B62E-2F9230D5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F49F0-0C4C-4005-B88F-410541C1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1702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9318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095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55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2172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7310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0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8083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1">
            <a:extLst>
              <a:ext uri="{FF2B5EF4-FFF2-40B4-BE49-F238E27FC236}">
                <a16:creationId xmlns:a16="http://schemas.microsoft.com/office/drawing/2014/main" id="{6C6DFD09-A3A3-46CB-8362-51647524E6BD}"/>
              </a:ext>
            </a:extLst>
          </p:cNvPr>
          <p:cNvSpPr/>
          <p:nvPr userDrawn="1"/>
        </p:nvSpPr>
        <p:spPr>
          <a:xfrm rot="19800000">
            <a:off x="133561" y="236516"/>
            <a:ext cx="6117151" cy="5273405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31131DF-CEA2-4960-A1A4-3F4DC774ED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64" y="420431"/>
            <a:ext cx="6699339" cy="5844144"/>
          </a:xfrm>
          <a:custGeom>
            <a:avLst/>
            <a:gdLst>
              <a:gd name="connsiteX0" fmla="*/ 6255989 w 6364927"/>
              <a:gd name="connsiteY0" fmla="*/ 5288703 h 5552421"/>
              <a:gd name="connsiteX1" fmla="*/ 6256633 w 6364927"/>
              <a:gd name="connsiteY1" fmla="*/ 5289197 h 5552421"/>
              <a:gd name="connsiteX2" fmla="*/ 6273669 w 6364927"/>
              <a:gd name="connsiteY2" fmla="*/ 5302275 h 5552421"/>
              <a:gd name="connsiteX3" fmla="*/ 6338341 w 6364927"/>
              <a:gd name="connsiteY3" fmla="*/ 5305638 h 5552421"/>
              <a:gd name="connsiteX4" fmla="*/ 6353495 w 6364927"/>
              <a:gd name="connsiteY4" fmla="*/ 5296297 h 5552421"/>
              <a:gd name="connsiteX5" fmla="*/ 6364927 w 6364927"/>
              <a:gd name="connsiteY5" fmla="*/ 5316029 h 5552421"/>
              <a:gd name="connsiteX6" fmla="*/ 6361174 w 6364927"/>
              <a:gd name="connsiteY6" fmla="*/ 5318389 h 5552421"/>
              <a:gd name="connsiteX7" fmla="*/ 6311999 w 6364927"/>
              <a:gd name="connsiteY7" fmla="*/ 5363376 h 5552421"/>
              <a:gd name="connsiteX8" fmla="*/ 6278329 w 6364927"/>
              <a:gd name="connsiteY8" fmla="*/ 5408157 h 5552421"/>
              <a:gd name="connsiteX9" fmla="*/ 6275149 w 6364927"/>
              <a:gd name="connsiteY9" fmla="*/ 5406491 h 5552421"/>
              <a:gd name="connsiteX10" fmla="*/ 6228626 w 6364927"/>
              <a:gd name="connsiteY10" fmla="*/ 5438500 h 5552421"/>
              <a:gd name="connsiteX11" fmla="*/ 6193338 w 6364927"/>
              <a:gd name="connsiteY11" fmla="*/ 5476400 h 5552421"/>
              <a:gd name="connsiteX12" fmla="*/ 6184516 w 6364927"/>
              <a:gd name="connsiteY12" fmla="*/ 5427640 h 5552421"/>
              <a:gd name="connsiteX13" fmla="*/ 6241860 w 6364927"/>
              <a:gd name="connsiteY13" fmla="*/ 5319261 h 5552421"/>
              <a:gd name="connsiteX14" fmla="*/ 6256196 w 6364927"/>
              <a:gd name="connsiteY14" fmla="*/ 5289451 h 5552421"/>
              <a:gd name="connsiteX15" fmla="*/ 2968165 w 6364927"/>
              <a:gd name="connsiteY15" fmla="*/ 245883 h 5552421"/>
              <a:gd name="connsiteX16" fmla="*/ 2986957 w 6364927"/>
              <a:gd name="connsiteY16" fmla="*/ 259205 h 5552421"/>
              <a:gd name="connsiteX17" fmla="*/ 3033442 w 6364927"/>
              <a:gd name="connsiteY17" fmla="*/ 283914 h 5552421"/>
              <a:gd name="connsiteX18" fmla="*/ 2956404 w 6364927"/>
              <a:gd name="connsiteY18" fmla="*/ 411016 h 5552421"/>
              <a:gd name="connsiteX19" fmla="*/ 3117671 w 6364927"/>
              <a:gd name="connsiteY19" fmla="*/ 343228 h 5552421"/>
              <a:gd name="connsiteX20" fmla="*/ 3210547 w 6364927"/>
              <a:gd name="connsiteY20" fmla="*/ 330280 h 5552421"/>
              <a:gd name="connsiteX21" fmla="*/ 3243292 w 6364927"/>
              <a:gd name="connsiteY21" fmla="*/ 397967 h 5552421"/>
              <a:gd name="connsiteX22" fmla="*/ 3193322 w 6364927"/>
              <a:gd name="connsiteY22" fmla="*/ 452344 h 5552421"/>
              <a:gd name="connsiteX23" fmla="*/ 3176728 w 6364927"/>
              <a:gd name="connsiteY23" fmla="*/ 467036 h 5552421"/>
              <a:gd name="connsiteX24" fmla="*/ 3081773 w 6364927"/>
              <a:gd name="connsiteY24" fmla="*/ 562716 h 5552421"/>
              <a:gd name="connsiteX25" fmla="*/ 3134961 w 6364927"/>
              <a:gd name="connsiteY25" fmla="*/ 644059 h 5552421"/>
              <a:gd name="connsiteX26" fmla="*/ 3233513 w 6364927"/>
              <a:gd name="connsiteY26" fmla="*/ 673688 h 5552421"/>
              <a:gd name="connsiteX27" fmla="*/ 3288282 w 6364927"/>
              <a:gd name="connsiteY27" fmla="*/ 724562 h 5552421"/>
              <a:gd name="connsiteX28" fmla="*/ 3337558 w 6364927"/>
              <a:gd name="connsiteY28" fmla="*/ 864218 h 5552421"/>
              <a:gd name="connsiteX29" fmla="*/ 3337370 w 6364927"/>
              <a:gd name="connsiteY29" fmla="*/ 874518 h 5552421"/>
              <a:gd name="connsiteX30" fmla="*/ 3344120 w 6364927"/>
              <a:gd name="connsiteY30" fmla="*/ 962335 h 5552421"/>
              <a:gd name="connsiteX31" fmla="*/ 3319577 w 6364927"/>
              <a:gd name="connsiteY31" fmla="*/ 1017294 h 5552421"/>
              <a:gd name="connsiteX32" fmla="*/ 3288347 w 6364927"/>
              <a:gd name="connsiteY32" fmla="*/ 1147458 h 5552421"/>
              <a:gd name="connsiteX33" fmla="*/ 3305699 w 6364927"/>
              <a:gd name="connsiteY33" fmla="*/ 1209780 h 5552421"/>
              <a:gd name="connsiteX34" fmla="*/ 3348793 w 6364927"/>
              <a:gd name="connsiteY34" fmla="*/ 1240909 h 5552421"/>
              <a:gd name="connsiteX35" fmla="*/ 3443497 w 6364927"/>
              <a:gd name="connsiteY35" fmla="*/ 1242190 h 5552421"/>
              <a:gd name="connsiteX36" fmla="*/ 3517378 w 6364927"/>
              <a:gd name="connsiteY36" fmla="*/ 1240227 h 5552421"/>
              <a:gd name="connsiteX37" fmla="*/ 3646343 w 6364927"/>
              <a:gd name="connsiteY37" fmla="*/ 1257363 h 5552421"/>
              <a:gd name="connsiteX38" fmla="*/ 3673411 w 6364927"/>
              <a:gd name="connsiteY38" fmla="*/ 1282474 h 5552421"/>
              <a:gd name="connsiteX39" fmla="*/ 3675051 w 6364927"/>
              <a:gd name="connsiteY39" fmla="*/ 1307003 h 5552421"/>
              <a:gd name="connsiteX40" fmla="*/ 3740667 w 6364927"/>
              <a:gd name="connsiteY40" fmla="*/ 1269055 h 5552421"/>
              <a:gd name="connsiteX41" fmla="*/ 3665336 w 6364927"/>
              <a:gd name="connsiteY41" fmla="*/ 1344214 h 5552421"/>
              <a:gd name="connsiteX42" fmla="*/ 3620350 w 6364927"/>
              <a:gd name="connsiteY42" fmla="*/ 1385517 h 5552421"/>
              <a:gd name="connsiteX43" fmla="*/ 3642434 w 6364927"/>
              <a:gd name="connsiteY43" fmla="*/ 1423702 h 5552421"/>
              <a:gd name="connsiteX44" fmla="*/ 3770892 w 6364927"/>
              <a:gd name="connsiteY44" fmla="*/ 1472724 h 5552421"/>
              <a:gd name="connsiteX45" fmla="*/ 3684074 w 6364927"/>
              <a:gd name="connsiteY45" fmla="*/ 1517837 h 5552421"/>
              <a:gd name="connsiteX46" fmla="*/ 3736569 w 6364927"/>
              <a:gd name="connsiteY46" fmla="*/ 1543530 h 5552421"/>
              <a:gd name="connsiteX47" fmla="*/ 3651203 w 6364927"/>
              <a:gd name="connsiteY47" fmla="*/ 1623473 h 5552421"/>
              <a:gd name="connsiteX48" fmla="*/ 3629816 w 6364927"/>
              <a:gd name="connsiteY48" fmla="*/ 1651128 h 5552421"/>
              <a:gd name="connsiteX49" fmla="*/ 3661868 w 6364927"/>
              <a:gd name="connsiteY49" fmla="*/ 1663165 h 5552421"/>
              <a:gd name="connsiteX50" fmla="*/ 3751776 w 6364927"/>
              <a:gd name="connsiteY50" fmla="*/ 1667219 h 5552421"/>
              <a:gd name="connsiteX51" fmla="*/ 3687612 w 6364927"/>
              <a:gd name="connsiteY51" fmla="*/ 1739996 h 5552421"/>
              <a:gd name="connsiteX52" fmla="*/ 3762629 w 6364927"/>
              <a:gd name="connsiteY52" fmla="*/ 1696612 h 5552421"/>
              <a:gd name="connsiteX53" fmla="*/ 3840927 w 6364927"/>
              <a:gd name="connsiteY53" fmla="*/ 1702285 h 5552421"/>
              <a:gd name="connsiteX54" fmla="*/ 3842380 w 6364927"/>
              <a:gd name="connsiteY54" fmla="*/ 1737114 h 5552421"/>
              <a:gd name="connsiteX55" fmla="*/ 3909639 w 6364927"/>
              <a:gd name="connsiteY55" fmla="*/ 1831721 h 5552421"/>
              <a:gd name="connsiteX56" fmla="*/ 3790897 w 6364927"/>
              <a:gd name="connsiteY56" fmla="*/ 1951348 h 5552421"/>
              <a:gd name="connsiteX57" fmla="*/ 3906107 w 6364927"/>
              <a:gd name="connsiteY57" fmla="*/ 1879624 h 5552421"/>
              <a:gd name="connsiteX58" fmla="*/ 4018349 w 6364927"/>
              <a:gd name="connsiteY58" fmla="*/ 1824902 h 5552421"/>
              <a:gd name="connsiteX59" fmla="*/ 4064218 w 6364927"/>
              <a:gd name="connsiteY59" fmla="*/ 1839139 h 5552421"/>
              <a:gd name="connsiteX60" fmla="*/ 4033239 w 6364927"/>
              <a:gd name="connsiteY60" fmla="*/ 1872342 h 5552421"/>
              <a:gd name="connsiteX61" fmla="*/ 3911028 w 6364927"/>
              <a:gd name="connsiteY61" fmla="*/ 1953211 h 5552421"/>
              <a:gd name="connsiteX62" fmla="*/ 4052546 w 6364927"/>
              <a:gd name="connsiteY62" fmla="*/ 1927419 h 5552421"/>
              <a:gd name="connsiteX63" fmla="*/ 4093811 w 6364927"/>
              <a:gd name="connsiteY63" fmla="*/ 1944319 h 5552421"/>
              <a:gd name="connsiteX64" fmla="*/ 4069456 w 6364927"/>
              <a:gd name="connsiteY64" fmla="*/ 1988976 h 5552421"/>
              <a:gd name="connsiteX65" fmla="*/ 4032420 w 6364927"/>
              <a:gd name="connsiteY65" fmla="*/ 1990014 h 5552421"/>
              <a:gd name="connsiteX66" fmla="*/ 4004597 w 6364927"/>
              <a:gd name="connsiteY66" fmla="*/ 1995914 h 5552421"/>
              <a:gd name="connsiteX67" fmla="*/ 3875381 w 6364927"/>
              <a:gd name="connsiteY67" fmla="*/ 2075738 h 5552421"/>
              <a:gd name="connsiteX68" fmla="*/ 3879798 w 6364927"/>
              <a:gd name="connsiteY68" fmla="*/ 2083375 h 5552421"/>
              <a:gd name="connsiteX69" fmla="*/ 3904845 w 6364927"/>
              <a:gd name="connsiteY69" fmla="*/ 2094368 h 5552421"/>
              <a:gd name="connsiteX70" fmla="*/ 4068638 w 6364927"/>
              <a:gd name="connsiteY70" fmla="*/ 2106649 h 5552421"/>
              <a:gd name="connsiteX71" fmla="*/ 4112675 w 6364927"/>
              <a:gd name="connsiteY71" fmla="*/ 2096467 h 5552421"/>
              <a:gd name="connsiteX72" fmla="*/ 4070278 w 6364927"/>
              <a:gd name="connsiteY72" fmla="*/ 2131178 h 5552421"/>
              <a:gd name="connsiteX73" fmla="*/ 4041887 w 6364927"/>
              <a:gd name="connsiteY73" fmla="*/ 2157789 h 5552421"/>
              <a:gd name="connsiteX74" fmla="*/ 4079365 w 6364927"/>
              <a:gd name="connsiteY74" fmla="*/ 2157515 h 5552421"/>
              <a:gd name="connsiteX75" fmla="*/ 4186622 w 6364927"/>
              <a:gd name="connsiteY75" fmla="*/ 2115868 h 5552421"/>
              <a:gd name="connsiteX76" fmla="*/ 4265300 w 6364927"/>
              <a:gd name="connsiteY76" fmla="*/ 2111130 h 5552421"/>
              <a:gd name="connsiteX77" fmla="*/ 4224164 w 6364927"/>
              <a:gd name="connsiteY77" fmla="*/ 2180781 h 5552421"/>
              <a:gd name="connsiteX78" fmla="*/ 4219367 w 6364927"/>
              <a:gd name="connsiteY78" fmla="*/ 2183555 h 5552421"/>
              <a:gd name="connsiteX79" fmla="*/ 4269654 w 6364927"/>
              <a:gd name="connsiteY79" fmla="*/ 2205428 h 5552421"/>
              <a:gd name="connsiteX80" fmla="*/ 4323981 w 6364927"/>
              <a:gd name="connsiteY80" fmla="*/ 2255539 h 5552421"/>
              <a:gd name="connsiteX81" fmla="*/ 4348837 w 6364927"/>
              <a:gd name="connsiteY81" fmla="*/ 2266642 h 5552421"/>
              <a:gd name="connsiteX82" fmla="*/ 4322466 w 6364927"/>
              <a:gd name="connsiteY82" fmla="*/ 2307371 h 5552421"/>
              <a:gd name="connsiteX83" fmla="*/ 4198046 w 6364927"/>
              <a:gd name="connsiteY83" fmla="*/ 2384422 h 5552421"/>
              <a:gd name="connsiteX84" fmla="*/ 4296787 w 6364927"/>
              <a:gd name="connsiteY84" fmla="*/ 2403751 h 5552421"/>
              <a:gd name="connsiteX85" fmla="*/ 4348397 w 6364927"/>
              <a:gd name="connsiteY85" fmla="*/ 2373903 h 5552421"/>
              <a:gd name="connsiteX86" fmla="*/ 4335276 w 6364927"/>
              <a:gd name="connsiteY86" fmla="*/ 2437543 h 5552421"/>
              <a:gd name="connsiteX87" fmla="*/ 4338365 w 6364927"/>
              <a:gd name="connsiteY87" fmla="*/ 2486712 h 5552421"/>
              <a:gd name="connsiteX88" fmla="*/ 4316285 w 6364927"/>
              <a:gd name="connsiteY88" fmla="*/ 2556552 h 5552421"/>
              <a:gd name="connsiteX89" fmla="*/ 4240888 w 6364927"/>
              <a:gd name="connsiteY89" fmla="*/ 2610348 h 5552421"/>
              <a:gd name="connsiteX90" fmla="*/ 4427203 w 6364927"/>
              <a:gd name="connsiteY90" fmla="*/ 2553552 h 5552421"/>
              <a:gd name="connsiteX91" fmla="*/ 4235652 w 6364927"/>
              <a:gd name="connsiteY91" fmla="*/ 2720383 h 5552421"/>
              <a:gd name="connsiteX92" fmla="*/ 4279690 w 6364927"/>
              <a:gd name="connsiteY92" fmla="*/ 2710202 h 5552421"/>
              <a:gd name="connsiteX93" fmla="*/ 4367076 w 6364927"/>
              <a:gd name="connsiteY93" fmla="*/ 2644377 h 5552421"/>
              <a:gd name="connsiteX94" fmla="*/ 4442978 w 6364927"/>
              <a:gd name="connsiteY94" fmla="*/ 2656531 h 5552421"/>
              <a:gd name="connsiteX95" fmla="*/ 4486072 w 6364927"/>
              <a:gd name="connsiteY95" fmla="*/ 2687661 h 5552421"/>
              <a:gd name="connsiteX96" fmla="*/ 4601407 w 6364927"/>
              <a:gd name="connsiteY96" fmla="*/ 2692297 h 5552421"/>
              <a:gd name="connsiteX97" fmla="*/ 4593078 w 6364927"/>
              <a:gd name="connsiteY97" fmla="*/ 2742974 h 5552421"/>
              <a:gd name="connsiteX98" fmla="*/ 4656110 w 6364927"/>
              <a:gd name="connsiteY98" fmla="*/ 2721807 h 5552421"/>
              <a:gd name="connsiteX99" fmla="*/ 4765007 w 6364927"/>
              <a:gd name="connsiteY99" fmla="*/ 2704689 h 5552421"/>
              <a:gd name="connsiteX100" fmla="*/ 4722358 w 6364927"/>
              <a:gd name="connsiteY100" fmla="*/ 2782348 h 5552421"/>
              <a:gd name="connsiteX101" fmla="*/ 4734472 w 6364927"/>
              <a:gd name="connsiteY101" fmla="*/ 2846680 h 5552421"/>
              <a:gd name="connsiteX102" fmla="*/ 4642861 w 6364927"/>
              <a:gd name="connsiteY102" fmla="*/ 2904758 h 5552421"/>
              <a:gd name="connsiteX103" fmla="*/ 4895489 w 6364927"/>
              <a:gd name="connsiteY103" fmla="*/ 2875854 h 5552421"/>
              <a:gd name="connsiteX104" fmla="*/ 4870946 w 6364927"/>
              <a:gd name="connsiteY104" fmla="*/ 2930812 h 5552421"/>
              <a:gd name="connsiteX105" fmla="*/ 4945776 w 6364927"/>
              <a:gd name="connsiteY105" fmla="*/ 2889685 h 5552421"/>
              <a:gd name="connsiteX106" fmla="*/ 4957035 w 6364927"/>
              <a:gd name="connsiteY106" fmla="*/ 2885934 h 5552421"/>
              <a:gd name="connsiteX107" fmla="*/ 4964182 w 6364927"/>
              <a:gd name="connsiteY107" fmla="*/ 2898270 h 5552421"/>
              <a:gd name="connsiteX108" fmla="*/ 4907974 w 6364927"/>
              <a:gd name="connsiteY108" fmla="*/ 2974446 h 5552421"/>
              <a:gd name="connsiteX109" fmla="*/ 4668984 w 6364927"/>
              <a:gd name="connsiteY109" fmla="*/ 3220863 h 5552421"/>
              <a:gd name="connsiteX110" fmla="*/ 4879147 w 6364927"/>
              <a:gd name="connsiteY110" fmla="*/ 3151294 h 5552421"/>
              <a:gd name="connsiteX111" fmla="*/ 4780915 w 6364927"/>
              <a:gd name="connsiteY111" fmla="*/ 3208104 h 5552421"/>
              <a:gd name="connsiteX112" fmla="*/ 4702550 w 6364927"/>
              <a:gd name="connsiteY112" fmla="*/ 3278903 h 5552421"/>
              <a:gd name="connsiteX113" fmla="*/ 4794858 w 6364927"/>
              <a:gd name="connsiteY113" fmla="*/ 3286666 h 5552421"/>
              <a:gd name="connsiteX114" fmla="*/ 4897827 w 6364927"/>
              <a:gd name="connsiteY114" fmla="*/ 3323931 h 5552421"/>
              <a:gd name="connsiteX115" fmla="*/ 4935244 w 6364927"/>
              <a:gd name="connsiteY115" fmla="*/ 3312484 h 5552421"/>
              <a:gd name="connsiteX116" fmla="*/ 5037705 w 6364927"/>
              <a:gd name="connsiteY116" fmla="*/ 3273610 h 5552421"/>
              <a:gd name="connsiteX117" fmla="*/ 4984959 w 6364927"/>
              <a:gd name="connsiteY117" fmla="*/ 3344879 h 5552421"/>
              <a:gd name="connsiteX118" fmla="*/ 5010891 w 6364927"/>
              <a:gd name="connsiteY118" fmla="*/ 3411411 h 5552421"/>
              <a:gd name="connsiteX119" fmla="*/ 5110896 w 6364927"/>
              <a:gd name="connsiteY119" fmla="*/ 3475869 h 5552421"/>
              <a:gd name="connsiteX120" fmla="*/ 5224781 w 6364927"/>
              <a:gd name="connsiteY120" fmla="*/ 3553701 h 5552421"/>
              <a:gd name="connsiteX121" fmla="*/ 5245412 w 6364927"/>
              <a:gd name="connsiteY121" fmla="*/ 3557057 h 5552421"/>
              <a:gd name="connsiteX122" fmla="*/ 5240051 w 6364927"/>
              <a:gd name="connsiteY122" fmla="*/ 3590730 h 5552421"/>
              <a:gd name="connsiteX123" fmla="*/ 5244468 w 6364927"/>
              <a:gd name="connsiteY123" fmla="*/ 3598367 h 5552421"/>
              <a:gd name="connsiteX124" fmla="*/ 5258285 w 6364927"/>
              <a:gd name="connsiteY124" fmla="*/ 3600567 h 5552421"/>
              <a:gd name="connsiteX125" fmla="*/ 5260494 w 6364927"/>
              <a:gd name="connsiteY125" fmla="*/ 3604385 h 5552421"/>
              <a:gd name="connsiteX126" fmla="*/ 5130898 w 6364927"/>
              <a:gd name="connsiteY126" fmla="*/ 3694621 h 5552421"/>
              <a:gd name="connsiteX127" fmla="*/ 5164591 w 6364927"/>
              <a:gd name="connsiteY127" fmla="*/ 3731187 h 5552421"/>
              <a:gd name="connsiteX128" fmla="*/ 5202892 w 6364927"/>
              <a:gd name="connsiteY128" fmla="*/ 3775279 h 5552421"/>
              <a:gd name="connsiteX129" fmla="*/ 5301253 w 6364927"/>
              <a:gd name="connsiteY129" fmla="*/ 3805019 h 5552421"/>
              <a:gd name="connsiteX130" fmla="*/ 5305670 w 6364927"/>
              <a:gd name="connsiteY130" fmla="*/ 3812656 h 5552421"/>
              <a:gd name="connsiteX131" fmla="*/ 5311159 w 6364927"/>
              <a:gd name="connsiteY131" fmla="*/ 3865533 h 5552421"/>
              <a:gd name="connsiteX132" fmla="*/ 5308444 w 6364927"/>
              <a:gd name="connsiteY132" fmla="*/ 3893599 h 5552421"/>
              <a:gd name="connsiteX133" fmla="*/ 5303589 w 6364927"/>
              <a:gd name="connsiteY133" fmla="*/ 3993223 h 5552421"/>
              <a:gd name="connsiteX134" fmla="*/ 5422835 w 6364927"/>
              <a:gd name="connsiteY134" fmla="*/ 3939547 h 5552421"/>
              <a:gd name="connsiteX135" fmla="*/ 5391605 w 6364927"/>
              <a:gd name="connsiteY135" fmla="*/ 4069711 h 5552421"/>
              <a:gd name="connsiteX136" fmla="*/ 5354509 w 6364927"/>
              <a:gd name="connsiteY136" fmla="*/ 4167598 h 5552421"/>
              <a:gd name="connsiteX137" fmla="*/ 5333118 w 6364927"/>
              <a:gd name="connsiteY137" fmla="*/ 4185064 h 5552421"/>
              <a:gd name="connsiteX138" fmla="*/ 5259930 w 6364927"/>
              <a:gd name="connsiteY138" fmla="*/ 4242678 h 5552421"/>
              <a:gd name="connsiteX139" fmla="*/ 5217533 w 6364927"/>
              <a:gd name="connsiteY139" fmla="*/ 4277389 h 5552421"/>
              <a:gd name="connsiteX140" fmla="*/ 5224850 w 6364927"/>
              <a:gd name="connsiteY140" fmla="*/ 4344495 h 5552421"/>
              <a:gd name="connsiteX141" fmla="*/ 5422967 w 6364927"/>
              <a:gd name="connsiteY141" fmla="*/ 4285970 h 5552421"/>
              <a:gd name="connsiteX142" fmla="*/ 5472621 w 6364927"/>
              <a:gd name="connsiteY142" fmla="*/ 4361203 h 5552421"/>
              <a:gd name="connsiteX143" fmla="*/ 5544486 w 6364927"/>
              <a:gd name="connsiteY143" fmla="*/ 4355310 h 5552421"/>
              <a:gd name="connsiteX144" fmla="*/ 5585939 w 6364927"/>
              <a:gd name="connsiteY144" fmla="*/ 4361910 h 5552421"/>
              <a:gd name="connsiteX145" fmla="*/ 5568778 w 6364927"/>
              <a:gd name="connsiteY145" fmla="*/ 4397313 h 5552421"/>
              <a:gd name="connsiteX146" fmla="*/ 5456849 w 6364927"/>
              <a:gd name="connsiteY146" fmla="*/ 4518096 h 5552421"/>
              <a:gd name="connsiteX147" fmla="*/ 5750484 w 6364927"/>
              <a:gd name="connsiteY147" fmla="*/ 4332992 h 5552421"/>
              <a:gd name="connsiteX148" fmla="*/ 5751181 w 6364927"/>
              <a:gd name="connsiteY148" fmla="*/ 4398831 h 5552421"/>
              <a:gd name="connsiteX149" fmla="*/ 5669284 w 6364927"/>
              <a:gd name="connsiteY149" fmla="*/ 4517533 h 5552421"/>
              <a:gd name="connsiteX150" fmla="*/ 5742221 w 6364927"/>
              <a:gd name="connsiteY150" fmla="*/ 4556880 h 5552421"/>
              <a:gd name="connsiteX151" fmla="*/ 5790744 w 6364927"/>
              <a:gd name="connsiteY151" fmla="*/ 4835572 h 5552421"/>
              <a:gd name="connsiteX152" fmla="*/ 5850432 w 6364927"/>
              <a:gd name="connsiteY152" fmla="*/ 4852009 h 5552421"/>
              <a:gd name="connsiteX153" fmla="*/ 5949235 w 6364927"/>
              <a:gd name="connsiteY153" fmla="*/ 4784676 h 5552421"/>
              <a:gd name="connsiteX154" fmla="*/ 5856113 w 6364927"/>
              <a:gd name="connsiteY154" fmla="*/ 4904775 h 5552421"/>
              <a:gd name="connsiteX155" fmla="*/ 5979396 w 6364927"/>
              <a:gd name="connsiteY155" fmla="*/ 4869145 h 5552421"/>
              <a:gd name="connsiteX156" fmla="*/ 5894030 w 6364927"/>
              <a:gd name="connsiteY156" fmla="*/ 4949088 h 5552421"/>
              <a:gd name="connsiteX157" fmla="*/ 5989176 w 6364927"/>
              <a:gd name="connsiteY157" fmla="*/ 4951133 h 5552421"/>
              <a:gd name="connsiteX158" fmla="*/ 5953404 w 6364927"/>
              <a:gd name="connsiteY158" fmla="*/ 4997299 h 5552421"/>
              <a:gd name="connsiteX159" fmla="*/ 5924949 w 6364927"/>
              <a:gd name="connsiteY159" fmla="*/ 5110571 h 5552421"/>
              <a:gd name="connsiteX160" fmla="*/ 6012332 w 6364927"/>
              <a:gd name="connsiteY160" fmla="*/ 5034558 h 5552421"/>
              <a:gd name="connsiteX161" fmla="*/ 6102619 w 6364927"/>
              <a:gd name="connsiteY161" fmla="*/ 5028202 h 5552421"/>
              <a:gd name="connsiteX162" fmla="*/ 6113661 w 6364927"/>
              <a:gd name="connsiteY162" fmla="*/ 5047294 h 5552421"/>
              <a:gd name="connsiteX163" fmla="*/ 6113030 w 6364927"/>
              <a:gd name="connsiteY163" fmla="*/ 5154666 h 5552421"/>
              <a:gd name="connsiteX164" fmla="*/ 6163821 w 6364927"/>
              <a:gd name="connsiteY164" fmla="*/ 5242490 h 5552421"/>
              <a:gd name="connsiteX165" fmla="*/ 6171695 w 6364927"/>
              <a:gd name="connsiteY165" fmla="*/ 5272825 h 5552421"/>
              <a:gd name="connsiteX166" fmla="*/ 6171960 w 6364927"/>
              <a:gd name="connsiteY166" fmla="*/ 5272847 h 5552421"/>
              <a:gd name="connsiteX167" fmla="*/ 6160393 w 6364927"/>
              <a:gd name="connsiteY167" fmla="*/ 5281399 h 5552421"/>
              <a:gd name="connsiteX168" fmla="*/ 6144817 w 6364927"/>
              <a:gd name="connsiteY168" fmla="*/ 5319261 h 5552421"/>
              <a:gd name="connsiteX169" fmla="*/ 6077770 w 6364927"/>
              <a:gd name="connsiteY169" fmla="*/ 5167441 h 5552421"/>
              <a:gd name="connsiteX170" fmla="*/ 6055714 w 6364927"/>
              <a:gd name="connsiteY170" fmla="*/ 5308401 h 5552421"/>
              <a:gd name="connsiteX171" fmla="*/ 6011604 w 6364927"/>
              <a:gd name="connsiteY171" fmla="*/ 5405920 h 5552421"/>
              <a:gd name="connsiteX172" fmla="*/ 6007193 w 6364927"/>
              <a:gd name="connsiteY172" fmla="*/ 5411239 h 5552421"/>
              <a:gd name="connsiteX173" fmla="*/ 6007193 w 6364927"/>
              <a:gd name="connsiteY173" fmla="*/ 5400601 h 5552421"/>
              <a:gd name="connsiteX174" fmla="*/ 5923384 w 6364927"/>
              <a:gd name="connsiteY174" fmla="*/ 5340981 h 5552421"/>
              <a:gd name="connsiteX175" fmla="*/ 5918972 w 6364927"/>
              <a:gd name="connsiteY175" fmla="*/ 5232602 h 5552421"/>
              <a:gd name="connsiteX176" fmla="*/ 5905740 w 6364927"/>
              <a:gd name="connsiteY176" fmla="*/ 5205341 h 5552421"/>
              <a:gd name="connsiteX177" fmla="*/ 5879273 w 6364927"/>
              <a:gd name="connsiteY177" fmla="*/ 5183842 h 5552421"/>
              <a:gd name="connsiteX178" fmla="*/ 5782230 w 6364927"/>
              <a:gd name="connsiteY178" fmla="*/ 5183842 h 5552421"/>
              <a:gd name="connsiteX179" fmla="*/ 5694010 w 6364927"/>
              <a:gd name="connsiteY179" fmla="*/ 5237921 h 5552421"/>
              <a:gd name="connsiteX180" fmla="*/ 5591674 w 6364927"/>
              <a:gd name="connsiteY180" fmla="*/ 5281361 h 5552421"/>
              <a:gd name="connsiteX181" fmla="*/ 5547564 w 6364927"/>
              <a:gd name="connsiteY181" fmla="*/ 5221742 h 5552421"/>
              <a:gd name="connsiteX182" fmla="*/ 5560797 w 6364927"/>
              <a:gd name="connsiteY182" fmla="*/ 5248781 h 5552421"/>
              <a:gd name="connsiteX183" fmla="*/ 5556386 w 6364927"/>
              <a:gd name="connsiteY183" fmla="*/ 5303082 h 5552421"/>
              <a:gd name="connsiteX184" fmla="*/ 5521098 w 6364927"/>
              <a:gd name="connsiteY184" fmla="*/ 5275821 h 5552421"/>
              <a:gd name="connsiteX185" fmla="*/ 5494632 w 6364927"/>
              <a:gd name="connsiteY185" fmla="*/ 5216422 h 5552421"/>
              <a:gd name="connsiteX186" fmla="*/ 5450521 w 6364927"/>
              <a:gd name="connsiteY186" fmla="*/ 5243240 h 5552421"/>
              <a:gd name="connsiteX187" fmla="*/ 5349068 w 6364927"/>
              <a:gd name="connsiteY187" fmla="*/ 5118682 h 5552421"/>
              <a:gd name="connsiteX188" fmla="*/ 5322601 w 6364927"/>
              <a:gd name="connsiteY188" fmla="*/ 5113141 h 5552421"/>
              <a:gd name="connsiteX189" fmla="*/ 5296135 w 6364927"/>
              <a:gd name="connsiteY189" fmla="*/ 5096961 h 5552421"/>
              <a:gd name="connsiteX190" fmla="*/ 5184977 w 6364927"/>
              <a:gd name="connsiteY190" fmla="*/ 5026482 h 5552421"/>
              <a:gd name="connsiteX191" fmla="*/ 5154100 w 6364927"/>
              <a:gd name="connsiteY191" fmla="*/ 5037342 h 5552421"/>
              <a:gd name="connsiteX192" fmla="*/ 5109990 w 6364927"/>
              <a:gd name="connsiteY192" fmla="*/ 5107822 h 5552421"/>
              <a:gd name="connsiteX193" fmla="*/ 5070290 w 6364927"/>
              <a:gd name="connsiteY193" fmla="*/ 5178301 h 5552421"/>
              <a:gd name="connsiteX194" fmla="*/ 5017358 w 6364927"/>
              <a:gd name="connsiteY194" fmla="*/ 5194481 h 5552421"/>
              <a:gd name="connsiteX195" fmla="*/ 4937960 w 6364927"/>
              <a:gd name="connsiteY195" fmla="*/ 5205341 h 5552421"/>
              <a:gd name="connsiteX196" fmla="*/ 4933548 w 6364927"/>
              <a:gd name="connsiteY196" fmla="*/ 5346522 h 5552421"/>
              <a:gd name="connsiteX197" fmla="*/ 4866501 w 6364927"/>
              <a:gd name="connsiteY197" fmla="*/ 5243240 h 5552421"/>
              <a:gd name="connsiteX198" fmla="*/ 4901789 w 6364927"/>
              <a:gd name="connsiteY198" fmla="*/ 5232602 h 5552421"/>
              <a:gd name="connsiteX199" fmla="*/ 4901789 w 6364927"/>
              <a:gd name="connsiteY199" fmla="*/ 5129542 h 5552421"/>
              <a:gd name="connsiteX200" fmla="*/ 4875323 w 6364927"/>
              <a:gd name="connsiteY200" fmla="*/ 5113141 h 5552421"/>
              <a:gd name="connsiteX201" fmla="*/ 4844446 w 6364927"/>
              <a:gd name="connsiteY201" fmla="*/ 5156581 h 5552421"/>
              <a:gd name="connsiteX202" fmla="*/ 4830330 w 6364927"/>
              <a:gd name="connsiteY202" fmla="*/ 5194481 h 5552421"/>
              <a:gd name="connsiteX203" fmla="*/ 4737698 w 6364927"/>
              <a:gd name="connsiteY203" fmla="*/ 5275821 h 5552421"/>
              <a:gd name="connsiteX204" fmla="*/ 4750932 w 6364927"/>
              <a:gd name="connsiteY204" fmla="*/ 5086101 h 5552421"/>
              <a:gd name="connsiteX205" fmla="*/ 4702410 w 6364927"/>
              <a:gd name="connsiteY205" fmla="*/ 5140402 h 5552421"/>
              <a:gd name="connsiteX206" fmla="*/ 4675944 w 6364927"/>
              <a:gd name="connsiteY206" fmla="*/ 5026482 h 5552421"/>
              <a:gd name="connsiteX207" fmla="*/ 4636245 w 6364927"/>
              <a:gd name="connsiteY207" fmla="*/ 5010302 h 5552421"/>
              <a:gd name="connsiteX208" fmla="*/ 4614190 w 6364927"/>
              <a:gd name="connsiteY208" fmla="*/ 5048202 h 5552421"/>
              <a:gd name="connsiteX209" fmla="*/ 4548024 w 6364927"/>
              <a:gd name="connsiteY209" fmla="*/ 5048202 h 5552421"/>
              <a:gd name="connsiteX210" fmla="*/ 4512736 w 6364927"/>
              <a:gd name="connsiteY210" fmla="*/ 5151262 h 5552421"/>
              <a:gd name="connsiteX211" fmla="*/ 4450982 w 6364927"/>
              <a:gd name="connsiteY211" fmla="*/ 5107822 h 5552421"/>
              <a:gd name="connsiteX212" fmla="*/ 4388345 w 6364927"/>
              <a:gd name="connsiteY212" fmla="*/ 5113141 h 5552421"/>
              <a:gd name="connsiteX213" fmla="*/ 4361879 w 6364927"/>
              <a:gd name="connsiteY213" fmla="*/ 5151262 h 5552421"/>
              <a:gd name="connsiteX214" fmla="*/ 4322180 w 6364927"/>
              <a:gd name="connsiteY214" fmla="*/ 4983041 h 5552421"/>
              <a:gd name="connsiteX215" fmla="*/ 4282480 w 6364927"/>
              <a:gd name="connsiteY215" fmla="*/ 5281361 h 5552421"/>
              <a:gd name="connsiteX216" fmla="*/ 4269248 w 6364927"/>
              <a:gd name="connsiteY216" fmla="*/ 5183842 h 5552421"/>
              <a:gd name="connsiteX217" fmla="*/ 4269248 w 6364927"/>
              <a:gd name="connsiteY217" fmla="*/ 5086101 h 5552421"/>
              <a:gd name="connsiteX218" fmla="*/ 4203082 w 6364927"/>
              <a:gd name="connsiteY218" fmla="*/ 5221742 h 5552421"/>
              <a:gd name="connsiteX219" fmla="*/ 4172204 w 6364927"/>
              <a:gd name="connsiteY219" fmla="*/ 5237921 h 5552421"/>
              <a:gd name="connsiteX220" fmla="*/ 4145738 w 6364927"/>
              <a:gd name="connsiteY220" fmla="*/ 5205341 h 5552421"/>
              <a:gd name="connsiteX221" fmla="*/ 4163382 w 6364927"/>
              <a:gd name="connsiteY221" fmla="*/ 5178301 h 5552421"/>
              <a:gd name="connsiteX222" fmla="*/ 4172204 w 6364927"/>
              <a:gd name="connsiteY222" fmla="*/ 5145721 h 5552421"/>
              <a:gd name="connsiteX223" fmla="*/ 4172204 w 6364927"/>
              <a:gd name="connsiteY223" fmla="*/ 4999221 h 5552421"/>
              <a:gd name="connsiteX224" fmla="*/ 4167794 w 6364927"/>
              <a:gd name="connsiteY224" fmla="*/ 4993901 h 5552421"/>
              <a:gd name="connsiteX225" fmla="*/ 4141328 w 6364927"/>
              <a:gd name="connsiteY225" fmla="*/ 5010302 h 5552421"/>
              <a:gd name="connsiteX226" fmla="*/ 4044285 w 6364927"/>
              <a:gd name="connsiteY226" fmla="*/ 5161900 h 5552421"/>
              <a:gd name="connsiteX227" fmla="*/ 4035463 w 6364927"/>
              <a:gd name="connsiteY227" fmla="*/ 5178301 h 5552421"/>
              <a:gd name="connsiteX228" fmla="*/ 4008997 w 6364927"/>
              <a:gd name="connsiteY228" fmla="*/ 5080560 h 5552421"/>
              <a:gd name="connsiteX229" fmla="*/ 3977237 w 6364927"/>
              <a:gd name="connsiteY229" fmla="*/ 5232602 h 5552421"/>
              <a:gd name="connsiteX230" fmla="*/ 3941949 w 6364927"/>
              <a:gd name="connsiteY230" fmla="*/ 5319261 h 5552421"/>
              <a:gd name="connsiteX231" fmla="*/ 3906661 w 6364927"/>
              <a:gd name="connsiteY231" fmla="*/ 5232602 h 5552421"/>
              <a:gd name="connsiteX232" fmla="*/ 3897839 w 6364927"/>
              <a:gd name="connsiteY232" fmla="*/ 5227061 h 5552421"/>
              <a:gd name="connsiteX233" fmla="*/ 3866962 w 6364927"/>
              <a:gd name="connsiteY233" fmla="*/ 5286681 h 5552421"/>
              <a:gd name="connsiteX234" fmla="*/ 3853729 w 6364927"/>
              <a:gd name="connsiteY234" fmla="*/ 5237921 h 5552421"/>
              <a:gd name="connsiteX235" fmla="*/ 3787563 w 6364927"/>
              <a:gd name="connsiteY235" fmla="*/ 5303082 h 5552421"/>
              <a:gd name="connsiteX236" fmla="*/ 3739042 w 6364927"/>
              <a:gd name="connsiteY236" fmla="*/ 5319261 h 5552421"/>
              <a:gd name="connsiteX237" fmla="*/ 3730220 w 6364927"/>
              <a:gd name="connsiteY237" fmla="*/ 5389741 h 5552421"/>
              <a:gd name="connsiteX238" fmla="*/ 3734631 w 6364927"/>
              <a:gd name="connsiteY238" fmla="*/ 5286681 h 5552421"/>
              <a:gd name="connsiteX239" fmla="*/ 3739042 w 6364927"/>
              <a:gd name="connsiteY239" fmla="*/ 5129542 h 5552421"/>
              <a:gd name="connsiteX240" fmla="*/ 3593478 w 6364927"/>
              <a:gd name="connsiteY240" fmla="*/ 5216422 h 5552421"/>
              <a:gd name="connsiteX241" fmla="*/ 3535252 w 6364927"/>
              <a:gd name="connsiteY241" fmla="*/ 5161900 h 5552421"/>
              <a:gd name="connsiteX242" fmla="*/ 3526430 w 6364927"/>
              <a:gd name="connsiteY242" fmla="*/ 5053743 h 5552421"/>
              <a:gd name="connsiteX243" fmla="*/ 3477909 w 6364927"/>
              <a:gd name="connsiteY243" fmla="*/ 5232602 h 5552421"/>
              <a:gd name="connsiteX244" fmla="*/ 3442621 w 6364927"/>
              <a:gd name="connsiteY244" fmla="*/ 5113141 h 5552421"/>
              <a:gd name="connsiteX245" fmla="*/ 3429388 w 6364927"/>
              <a:gd name="connsiteY245" fmla="*/ 4993901 h 5552421"/>
              <a:gd name="connsiteX246" fmla="*/ 3416155 w 6364927"/>
              <a:gd name="connsiteY246" fmla="*/ 5042661 h 5552421"/>
              <a:gd name="connsiteX247" fmla="*/ 3429388 w 6364927"/>
              <a:gd name="connsiteY247" fmla="*/ 5140402 h 5552421"/>
              <a:gd name="connsiteX248" fmla="*/ 3376455 w 6364927"/>
              <a:gd name="connsiteY248" fmla="*/ 5200022 h 5552421"/>
              <a:gd name="connsiteX249" fmla="*/ 3341167 w 6364927"/>
              <a:gd name="connsiteY249" fmla="*/ 5216422 h 5552421"/>
              <a:gd name="connsiteX250" fmla="*/ 3301468 w 6364927"/>
              <a:gd name="connsiteY250" fmla="*/ 5275821 h 5552421"/>
              <a:gd name="connsiteX251" fmla="*/ 3257357 w 6364927"/>
              <a:gd name="connsiteY251" fmla="*/ 5297762 h 5552421"/>
              <a:gd name="connsiteX252" fmla="*/ 3222069 w 6364927"/>
              <a:gd name="connsiteY252" fmla="*/ 5324580 h 5552421"/>
              <a:gd name="connsiteX253" fmla="*/ 3208836 w 6364927"/>
              <a:gd name="connsiteY253" fmla="*/ 5433181 h 5552421"/>
              <a:gd name="connsiteX254" fmla="*/ 3182370 w 6364927"/>
              <a:gd name="connsiteY254" fmla="*/ 5471081 h 5552421"/>
              <a:gd name="connsiteX255" fmla="*/ 3155904 w 6364927"/>
              <a:gd name="connsiteY255" fmla="*/ 5438500 h 5552421"/>
              <a:gd name="connsiteX256" fmla="*/ 3136495 w 6364927"/>
              <a:gd name="connsiteY256" fmla="*/ 5384421 h 5552421"/>
              <a:gd name="connsiteX257" fmla="*/ 3070330 w 6364927"/>
              <a:gd name="connsiteY257" fmla="*/ 5373340 h 5552421"/>
              <a:gd name="connsiteX258" fmla="*/ 3070330 w 6364927"/>
              <a:gd name="connsiteY258" fmla="*/ 5248781 h 5552421"/>
              <a:gd name="connsiteX259" fmla="*/ 2968876 w 6364927"/>
              <a:gd name="connsiteY259" fmla="*/ 5503439 h 5552421"/>
              <a:gd name="connsiteX260" fmla="*/ 2929177 w 6364927"/>
              <a:gd name="connsiteY260" fmla="*/ 5449360 h 5552421"/>
              <a:gd name="connsiteX261" fmla="*/ 2924766 w 6364927"/>
              <a:gd name="connsiteY261" fmla="*/ 5552421 h 5552421"/>
              <a:gd name="connsiteX262" fmla="*/ 2854189 w 6364927"/>
              <a:gd name="connsiteY262" fmla="*/ 5395060 h 5552421"/>
              <a:gd name="connsiteX263" fmla="*/ 2849778 w 6364927"/>
              <a:gd name="connsiteY263" fmla="*/ 5378659 h 5552421"/>
              <a:gd name="connsiteX264" fmla="*/ 2796846 w 6364927"/>
              <a:gd name="connsiteY264" fmla="*/ 5151262 h 5552421"/>
              <a:gd name="connsiteX265" fmla="*/ 2770380 w 6364927"/>
              <a:gd name="connsiteY265" fmla="*/ 5118682 h 5552421"/>
              <a:gd name="connsiteX266" fmla="*/ 2743913 w 6364927"/>
              <a:gd name="connsiteY266" fmla="*/ 5324580 h 5552421"/>
              <a:gd name="connsiteX267" fmla="*/ 2739502 w 6364927"/>
              <a:gd name="connsiteY267" fmla="*/ 5205341 h 5552421"/>
              <a:gd name="connsiteX268" fmla="*/ 2712154 w 6364927"/>
              <a:gd name="connsiteY268" fmla="*/ 5096961 h 5552421"/>
              <a:gd name="connsiteX269" fmla="*/ 2645989 w 6364927"/>
              <a:gd name="connsiteY269" fmla="*/ 5216422 h 5552421"/>
              <a:gd name="connsiteX270" fmla="*/ 2615111 w 6364927"/>
              <a:gd name="connsiteY270" fmla="*/ 5254100 h 5552421"/>
              <a:gd name="connsiteX271" fmla="*/ 2566590 w 6364927"/>
              <a:gd name="connsiteY271" fmla="*/ 5340981 h 5552421"/>
              <a:gd name="connsiteX272" fmla="*/ 2557768 w 6364927"/>
              <a:gd name="connsiteY272" fmla="*/ 5389741 h 5552421"/>
              <a:gd name="connsiteX273" fmla="*/ 2513658 w 6364927"/>
              <a:gd name="connsiteY273" fmla="*/ 5330121 h 5552421"/>
              <a:gd name="connsiteX274" fmla="*/ 2425437 w 6364927"/>
              <a:gd name="connsiteY274" fmla="*/ 5324580 h 5552421"/>
              <a:gd name="connsiteX275" fmla="*/ 2372505 w 6364927"/>
              <a:gd name="connsiteY275" fmla="*/ 5378659 h 5552421"/>
              <a:gd name="connsiteX276" fmla="*/ 2301046 w 6364927"/>
              <a:gd name="connsiteY276" fmla="*/ 5378659 h 5552421"/>
              <a:gd name="connsiteX277" fmla="*/ 2248114 w 6364927"/>
              <a:gd name="connsiteY277" fmla="*/ 5373340 h 5552421"/>
              <a:gd name="connsiteX278" fmla="*/ 2181948 w 6364927"/>
              <a:gd name="connsiteY278" fmla="*/ 5449360 h 5552421"/>
              <a:gd name="connsiteX279" fmla="*/ 2181948 w 6364927"/>
              <a:gd name="connsiteY279" fmla="*/ 5378659 h 5552421"/>
              <a:gd name="connsiteX280" fmla="*/ 2155482 w 6364927"/>
              <a:gd name="connsiteY280" fmla="*/ 5438500 h 5552421"/>
              <a:gd name="connsiteX281" fmla="*/ 2142249 w 6364927"/>
              <a:gd name="connsiteY281" fmla="*/ 5335440 h 5552421"/>
              <a:gd name="connsiteX282" fmla="*/ 2067262 w 6364927"/>
              <a:gd name="connsiteY282" fmla="*/ 5303082 h 5552421"/>
              <a:gd name="connsiteX283" fmla="*/ 1987863 w 6364927"/>
              <a:gd name="connsiteY283" fmla="*/ 5384421 h 5552421"/>
              <a:gd name="connsiteX284" fmla="*/ 1801718 w 6364927"/>
              <a:gd name="connsiteY284" fmla="*/ 5319261 h 5552421"/>
              <a:gd name="connsiteX285" fmla="*/ 1792896 w 6364927"/>
              <a:gd name="connsiteY285" fmla="*/ 5395060 h 5552421"/>
              <a:gd name="connsiteX286" fmla="*/ 1744374 w 6364927"/>
              <a:gd name="connsiteY286" fmla="*/ 5303082 h 5552421"/>
              <a:gd name="connsiteX287" fmla="*/ 1748785 w 6364927"/>
              <a:gd name="connsiteY287" fmla="*/ 5161900 h 5552421"/>
              <a:gd name="connsiteX288" fmla="*/ 1731141 w 6364927"/>
              <a:gd name="connsiteY288" fmla="*/ 5156581 h 5552421"/>
              <a:gd name="connsiteX289" fmla="*/ 1704675 w 6364927"/>
              <a:gd name="connsiteY289" fmla="*/ 5303082 h 5552421"/>
              <a:gd name="connsiteX290" fmla="*/ 1589988 w 6364927"/>
              <a:gd name="connsiteY290" fmla="*/ 5243240 h 5552421"/>
              <a:gd name="connsiteX291" fmla="*/ 1616454 w 6364927"/>
              <a:gd name="connsiteY291" fmla="*/ 5135083 h 5552421"/>
              <a:gd name="connsiteX292" fmla="*/ 1532645 w 6364927"/>
              <a:gd name="connsiteY292" fmla="*/ 5086101 h 5552421"/>
              <a:gd name="connsiteX293" fmla="*/ 1497357 w 6364927"/>
              <a:gd name="connsiteY293" fmla="*/ 5237921 h 5552421"/>
              <a:gd name="connsiteX294" fmla="*/ 1386199 w 6364927"/>
              <a:gd name="connsiteY294" fmla="*/ 5292000 h 5552421"/>
              <a:gd name="connsiteX295" fmla="*/ 1358850 w 6364927"/>
              <a:gd name="connsiteY295" fmla="*/ 5368021 h 5552421"/>
              <a:gd name="connsiteX296" fmla="*/ 1314740 w 6364927"/>
              <a:gd name="connsiteY296" fmla="*/ 5373340 h 5552421"/>
              <a:gd name="connsiteX297" fmla="*/ 1266219 w 6364927"/>
              <a:gd name="connsiteY297" fmla="*/ 5227061 h 5552421"/>
              <a:gd name="connsiteX298" fmla="*/ 1275041 w 6364927"/>
              <a:gd name="connsiteY298" fmla="*/ 5492579 h 5552421"/>
              <a:gd name="connsiteX299" fmla="*/ 1213286 w 6364927"/>
              <a:gd name="connsiteY299" fmla="*/ 5438500 h 5552421"/>
              <a:gd name="connsiteX300" fmla="*/ 1164765 w 6364927"/>
              <a:gd name="connsiteY300" fmla="*/ 5389741 h 5552421"/>
              <a:gd name="connsiteX301" fmla="*/ 1120655 w 6364927"/>
              <a:gd name="connsiteY301" fmla="*/ 5384421 h 5552421"/>
              <a:gd name="connsiteX302" fmla="*/ 841878 w 6364927"/>
              <a:gd name="connsiteY302" fmla="*/ 5292000 h 5552421"/>
              <a:gd name="connsiteX303" fmla="*/ 780123 w 6364927"/>
              <a:gd name="connsiteY303" fmla="*/ 5357160 h 5552421"/>
              <a:gd name="connsiteX304" fmla="*/ 784534 w 6364927"/>
              <a:gd name="connsiteY304" fmla="*/ 5416780 h 5552421"/>
              <a:gd name="connsiteX305" fmla="*/ 771301 w 6364927"/>
              <a:gd name="connsiteY305" fmla="*/ 5454680 h 5552421"/>
              <a:gd name="connsiteX306" fmla="*/ 736013 w 6364927"/>
              <a:gd name="connsiteY306" fmla="*/ 5422321 h 5552421"/>
              <a:gd name="connsiteX307" fmla="*/ 731602 w 6364927"/>
              <a:gd name="connsiteY307" fmla="*/ 5357160 h 5552421"/>
              <a:gd name="connsiteX308" fmla="*/ 713958 w 6364927"/>
              <a:gd name="connsiteY308" fmla="*/ 5357160 h 5552421"/>
              <a:gd name="connsiteX309" fmla="*/ 687492 w 6364927"/>
              <a:gd name="connsiteY309" fmla="*/ 5416780 h 5552421"/>
              <a:gd name="connsiteX310" fmla="*/ 674259 w 6364927"/>
              <a:gd name="connsiteY310" fmla="*/ 5330121 h 5552421"/>
              <a:gd name="connsiteX311" fmla="*/ 669847 w 6364927"/>
              <a:gd name="connsiteY311" fmla="*/ 5330121 h 5552421"/>
              <a:gd name="connsiteX312" fmla="*/ 665436 w 6364927"/>
              <a:gd name="connsiteY312" fmla="*/ 5330121 h 5552421"/>
              <a:gd name="connsiteX313" fmla="*/ 652203 w 6364927"/>
              <a:gd name="connsiteY313" fmla="*/ 5373340 h 5552421"/>
              <a:gd name="connsiteX314" fmla="*/ 624855 w 6364927"/>
              <a:gd name="connsiteY314" fmla="*/ 5395060 h 5552421"/>
              <a:gd name="connsiteX315" fmla="*/ 602800 w 6364927"/>
              <a:gd name="connsiteY315" fmla="*/ 5362480 h 5552421"/>
              <a:gd name="connsiteX316" fmla="*/ 514579 w 6364927"/>
              <a:gd name="connsiteY316" fmla="*/ 5259641 h 5552421"/>
              <a:gd name="connsiteX317" fmla="*/ 479291 w 6364927"/>
              <a:gd name="connsiteY317" fmla="*/ 5481941 h 5552421"/>
              <a:gd name="connsiteX318" fmla="*/ 267562 w 6364927"/>
              <a:gd name="connsiteY318" fmla="*/ 5411239 h 5552421"/>
              <a:gd name="connsiteX319" fmla="*/ 227862 w 6364927"/>
              <a:gd name="connsiteY319" fmla="*/ 5465761 h 5552421"/>
              <a:gd name="connsiteX320" fmla="*/ 187281 w 6364927"/>
              <a:gd name="connsiteY320" fmla="*/ 5492579 h 5552421"/>
              <a:gd name="connsiteX321" fmla="*/ 99060 w 6364927"/>
              <a:gd name="connsiteY321" fmla="*/ 5487260 h 5552421"/>
              <a:gd name="connsiteX322" fmla="*/ 15251 w 6364927"/>
              <a:gd name="connsiteY322" fmla="*/ 5340981 h 5552421"/>
              <a:gd name="connsiteX323" fmla="*/ 11278 w 6364927"/>
              <a:gd name="connsiteY323" fmla="*/ 5346268 h 5552421"/>
              <a:gd name="connsiteX324" fmla="*/ 524 w 6364927"/>
              <a:gd name="connsiteY324" fmla="*/ 5307700 h 5552421"/>
              <a:gd name="connsiteX325" fmla="*/ 15484 w 6364927"/>
              <a:gd name="connsiteY325" fmla="*/ 5255311 h 5552421"/>
              <a:gd name="connsiteX326" fmla="*/ 32691 w 6364927"/>
              <a:gd name="connsiteY326" fmla="*/ 5145477 h 5552421"/>
              <a:gd name="connsiteX327" fmla="*/ 106617 w 6364927"/>
              <a:gd name="connsiteY327" fmla="*/ 5139539 h 5552421"/>
              <a:gd name="connsiteX328" fmla="*/ 76668 w 6364927"/>
              <a:gd name="connsiteY328" fmla="*/ 5136483 h 5552421"/>
              <a:gd name="connsiteX329" fmla="*/ 32902 w 6364927"/>
              <a:gd name="connsiteY329" fmla="*/ 5104040 h 5552421"/>
              <a:gd name="connsiteX330" fmla="*/ 74695 w 6364927"/>
              <a:gd name="connsiteY330" fmla="*/ 5088490 h 5552421"/>
              <a:gd name="connsiteX331" fmla="*/ 139107 w 6364927"/>
              <a:gd name="connsiteY331" fmla="*/ 5097415 h 5552421"/>
              <a:gd name="connsiteX332" fmla="*/ 139654 w 6364927"/>
              <a:gd name="connsiteY332" fmla="*/ 5045795 h 5552421"/>
              <a:gd name="connsiteX333" fmla="*/ 299014 w 6364927"/>
              <a:gd name="connsiteY333" fmla="*/ 5025498 h 5552421"/>
              <a:gd name="connsiteX334" fmla="*/ 317705 w 6364927"/>
              <a:gd name="connsiteY334" fmla="*/ 5005958 h 5552421"/>
              <a:gd name="connsiteX335" fmla="*/ 345428 w 6364927"/>
              <a:gd name="connsiteY335" fmla="*/ 4992041 h 5552421"/>
              <a:gd name="connsiteX336" fmla="*/ 464008 w 6364927"/>
              <a:gd name="connsiteY336" fmla="*/ 4934925 h 5552421"/>
              <a:gd name="connsiteX337" fmla="*/ 471107 w 6364927"/>
              <a:gd name="connsiteY337" fmla="*/ 4902973 h 5552421"/>
              <a:gd name="connsiteX338" fmla="*/ 434587 w 6364927"/>
              <a:gd name="connsiteY338" fmla="*/ 4828277 h 5552421"/>
              <a:gd name="connsiteX339" fmla="*/ 395736 w 6364927"/>
              <a:gd name="connsiteY339" fmla="*/ 4757327 h 5552421"/>
              <a:gd name="connsiteX340" fmla="*/ 409976 w 6364927"/>
              <a:gd name="connsiteY340" fmla="*/ 4703840 h 5552421"/>
              <a:gd name="connsiteX341" fmla="*/ 442719 w 6364927"/>
              <a:gd name="connsiteY341" fmla="*/ 4630696 h 5552421"/>
              <a:gd name="connsiteX342" fmla="*/ 325198 w 6364927"/>
              <a:gd name="connsiteY342" fmla="*/ 4552337 h 5552421"/>
              <a:gd name="connsiteX343" fmla="*/ 448312 w 6364927"/>
              <a:gd name="connsiteY343" fmla="*/ 4550003 h 5552421"/>
              <a:gd name="connsiteX344" fmla="*/ 438693 w 6364927"/>
              <a:gd name="connsiteY344" fmla="*/ 4585583 h 5552421"/>
              <a:gd name="connsiteX345" fmla="*/ 526184 w 6364927"/>
              <a:gd name="connsiteY345" fmla="*/ 4640050 h 5552421"/>
              <a:gd name="connsiteX346" fmla="*/ 554094 w 6364927"/>
              <a:gd name="connsiteY346" fmla="*/ 4626251 h 5552421"/>
              <a:gd name="connsiteX347" fmla="*/ 533536 w 6364927"/>
              <a:gd name="connsiteY347" fmla="*/ 4577079 h 5552421"/>
              <a:gd name="connsiteX348" fmla="*/ 508821 w 6364927"/>
              <a:gd name="connsiteY348" fmla="*/ 4545067 h 5552421"/>
              <a:gd name="connsiteX349" fmla="*/ 488726 w 6364927"/>
              <a:gd name="connsiteY349" fmla="*/ 4423440 h 5552421"/>
              <a:gd name="connsiteX350" fmla="*/ 642790 w 6364927"/>
              <a:gd name="connsiteY350" fmla="*/ 4534942 h 5552421"/>
              <a:gd name="connsiteX351" fmla="*/ 622337 w 6364927"/>
              <a:gd name="connsiteY351" fmla="*/ 4465052 h 5552421"/>
              <a:gd name="connsiteX352" fmla="*/ 733035 w 6364927"/>
              <a:gd name="connsiteY352" fmla="*/ 4502792 h 5552421"/>
              <a:gd name="connsiteX353" fmla="*/ 767751 w 6364927"/>
              <a:gd name="connsiteY353" fmla="*/ 4477641 h 5552421"/>
              <a:gd name="connsiteX354" fmla="*/ 747233 w 6364927"/>
              <a:gd name="connsiteY354" fmla="*/ 4438888 h 5552421"/>
              <a:gd name="connsiteX355" fmla="*/ 782202 w 6364927"/>
              <a:gd name="connsiteY355" fmla="*/ 4382718 h 5552421"/>
              <a:gd name="connsiteX356" fmla="*/ 713362 w 6364927"/>
              <a:gd name="connsiteY356" fmla="*/ 4298293 h 5552421"/>
              <a:gd name="connsiteX357" fmla="*/ 782877 w 6364927"/>
              <a:gd name="connsiteY357" fmla="*/ 4268826 h 5552421"/>
              <a:gd name="connsiteX358" fmla="*/ 811465 w 6364927"/>
              <a:gd name="connsiteY358" fmla="*/ 4212841 h 5552421"/>
              <a:gd name="connsiteX359" fmla="*/ 793091 w 6364927"/>
              <a:gd name="connsiteY359" fmla="*/ 4170226 h 5552421"/>
              <a:gd name="connsiteX360" fmla="*/ 956879 w 6364927"/>
              <a:gd name="connsiteY360" fmla="*/ 4225429 h 5552421"/>
              <a:gd name="connsiteX361" fmla="*/ 724608 w 6364927"/>
              <a:gd name="connsiteY361" fmla="*/ 4034063 h 5552421"/>
              <a:gd name="connsiteX362" fmla="*/ 814388 w 6364927"/>
              <a:gd name="connsiteY362" fmla="*/ 4074369 h 5552421"/>
              <a:gd name="connsiteX363" fmla="*/ 897364 w 6364927"/>
              <a:gd name="connsiteY363" fmla="*/ 4126026 h 5552421"/>
              <a:gd name="connsiteX364" fmla="*/ 817183 w 6364927"/>
              <a:gd name="connsiteY364" fmla="*/ 3998169 h 5552421"/>
              <a:gd name="connsiteX365" fmla="*/ 819767 w 6364927"/>
              <a:gd name="connsiteY365" fmla="*/ 3963405 h 5552421"/>
              <a:gd name="connsiteX366" fmla="*/ 861413 w 6364927"/>
              <a:gd name="connsiteY366" fmla="*/ 3958157 h 5552421"/>
              <a:gd name="connsiteX367" fmla="*/ 875043 w 6364927"/>
              <a:gd name="connsiteY367" fmla="*/ 3987426 h 5552421"/>
              <a:gd name="connsiteX368" fmla="*/ 898038 w 6364927"/>
              <a:gd name="connsiteY368" fmla="*/ 4012134 h 5552421"/>
              <a:gd name="connsiteX369" fmla="*/ 1022407 w 6364927"/>
              <a:gd name="connsiteY369" fmla="*/ 4089560 h 5552421"/>
              <a:gd name="connsiteX370" fmla="*/ 1029254 w 6364927"/>
              <a:gd name="connsiteY370" fmla="*/ 4088627 h 5552421"/>
              <a:gd name="connsiteX371" fmla="*/ 1029318 w 6364927"/>
              <a:gd name="connsiteY371" fmla="*/ 4057491 h 5552421"/>
              <a:gd name="connsiteX372" fmla="*/ 951910 w 6364927"/>
              <a:gd name="connsiteY372" fmla="*/ 3894988 h 5552421"/>
              <a:gd name="connsiteX373" fmla="*/ 942649 w 6364927"/>
              <a:gd name="connsiteY373" fmla="*/ 3878831 h 5552421"/>
              <a:gd name="connsiteX374" fmla="*/ 1039612 w 6364927"/>
              <a:gd name="connsiteY374" fmla="*/ 3908019 h 5552421"/>
              <a:gd name="connsiteX375" fmla="*/ 927324 w 6364927"/>
              <a:gd name="connsiteY375" fmla="*/ 3800703 h 5552421"/>
              <a:gd name="connsiteX376" fmla="*/ 872407 w 6364927"/>
              <a:gd name="connsiteY376" fmla="*/ 3724946 h 5552421"/>
              <a:gd name="connsiteX377" fmla="*/ 964624 w 6364927"/>
              <a:gd name="connsiteY377" fmla="*/ 3740789 h 5552421"/>
              <a:gd name="connsiteX378" fmla="*/ 973991 w 6364927"/>
              <a:gd name="connsiteY378" fmla="*/ 3736228 h 5552421"/>
              <a:gd name="connsiteX379" fmla="*/ 939696 w 6364927"/>
              <a:gd name="connsiteY379" fmla="*/ 3678506 h 5552421"/>
              <a:gd name="connsiteX380" fmla="*/ 988084 w 6364927"/>
              <a:gd name="connsiteY380" fmla="*/ 3693042 h 5552421"/>
              <a:gd name="connsiteX381" fmla="*/ 967736 w 6364927"/>
              <a:gd name="connsiteY381" fmla="*/ 3602434 h 5552421"/>
              <a:gd name="connsiteX382" fmla="*/ 979645 w 6364927"/>
              <a:gd name="connsiteY382" fmla="*/ 3552692 h 5552421"/>
              <a:gd name="connsiteX383" fmla="*/ 924475 w 6364927"/>
              <a:gd name="connsiteY383" fmla="*/ 3507954 h 5552421"/>
              <a:gd name="connsiteX384" fmla="*/ 1009634 w 6364927"/>
              <a:gd name="connsiteY384" fmla="*/ 3566166 h 5552421"/>
              <a:gd name="connsiteX385" fmla="*/ 1140703 w 6364927"/>
              <a:gd name="connsiteY385" fmla="*/ 3652960 h 5552421"/>
              <a:gd name="connsiteX386" fmla="*/ 1143879 w 6364927"/>
              <a:gd name="connsiteY386" fmla="*/ 3483469 h 5552421"/>
              <a:gd name="connsiteX387" fmla="*/ 1220937 w 6364927"/>
              <a:gd name="connsiteY387" fmla="*/ 3462855 h 5552421"/>
              <a:gd name="connsiteX388" fmla="*/ 1317417 w 6364927"/>
              <a:gd name="connsiteY388" fmla="*/ 3512528 h 5552421"/>
              <a:gd name="connsiteX389" fmla="*/ 1191222 w 6364927"/>
              <a:gd name="connsiteY389" fmla="*/ 3376808 h 5552421"/>
              <a:gd name="connsiteX390" fmla="*/ 1311286 w 6364927"/>
              <a:gd name="connsiteY390" fmla="*/ 3409987 h 5552421"/>
              <a:gd name="connsiteX391" fmla="*/ 1419506 w 6364927"/>
              <a:gd name="connsiteY391" fmla="*/ 3461772 h 5552421"/>
              <a:gd name="connsiteX392" fmla="*/ 1385106 w 6364927"/>
              <a:gd name="connsiteY392" fmla="*/ 3424768 h 5552421"/>
              <a:gd name="connsiteX393" fmla="*/ 1295137 w 6364927"/>
              <a:gd name="connsiteY393" fmla="*/ 3384345 h 5552421"/>
              <a:gd name="connsiteX394" fmla="*/ 1272500 w 6364927"/>
              <a:gd name="connsiteY394" fmla="*/ 3307900 h 5552421"/>
              <a:gd name="connsiteX395" fmla="*/ 1277226 w 6364927"/>
              <a:gd name="connsiteY395" fmla="*/ 3269275 h 5552421"/>
              <a:gd name="connsiteX396" fmla="*/ 1247783 w 6364927"/>
              <a:gd name="connsiteY396" fmla="*/ 3204181 h 5552421"/>
              <a:gd name="connsiteX397" fmla="*/ 1252468 w 6364927"/>
              <a:gd name="connsiteY397" fmla="*/ 3155138 h 5552421"/>
              <a:gd name="connsiteX398" fmla="*/ 1248352 w 6364927"/>
              <a:gd name="connsiteY398" fmla="*/ 3111007 h 5552421"/>
              <a:gd name="connsiteX399" fmla="*/ 1163151 w 6364927"/>
              <a:gd name="connsiteY399" fmla="*/ 3042377 h 5552421"/>
              <a:gd name="connsiteX400" fmla="*/ 1144965 w 6364927"/>
              <a:gd name="connsiteY400" fmla="*/ 2999879 h 5552421"/>
              <a:gd name="connsiteX401" fmla="*/ 1186611 w 6364927"/>
              <a:gd name="connsiteY401" fmla="*/ 2994630 h 5552421"/>
              <a:gd name="connsiteX402" fmla="*/ 1242777 w 6364927"/>
              <a:gd name="connsiteY402" fmla="*/ 3006735 h 5552421"/>
              <a:gd name="connsiteX403" fmla="*/ 1287154 w 6364927"/>
              <a:gd name="connsiteY403" fmla="*/ 2956421 h 5552421"/>
              <a:gd name="connsiteX404" fmla="*/ 1392895 w 6364927"/>
              <a:gd name="connsiteY404" fmla="*/ 3022251 h 5552421"/>
              <a:gd name="connsiteX405" fmla="*/ 1230327 w 6364927"/>
              <a:gd name="connsiteY405" fmla="*/ 2801536 h 5552421"/>
              <a:gd name="connsiteX406" fmla="*/ 1297218 w 6364927"/>
              <a:gd name="connsiteY406" fmla="*/ 2796415 h 5552421"/>
              <a:gd name="connsiteX407" fmla="*/ 1212058 w 6364927"/>
              <a:gd name="connsiteY407" fmla="*/ 2738203 h 5552421"/>
              <a:gd name="connsiteX408" fmla="*/ 1382946 w 6364927"/>
              <a:gd name="connsiteY408" fmla="*/ 2761454 h 5552421"/>
              <a:gd name="connsiteX409" fmla="*/ 1399201 w 6364927"/>
              <a:gd name="connsiteY409" fmla="*/ 2766377 h 5552421"/>
              <a:gd name="connsiteX410" fmla="*/ 1620220 w 6364927"/>
              <a:gd name="connsiteY410" fmla="*/ 2841622 h 5552421"/>
              <a:gd name="connsiteX411" fmla="*/ 1661866 w 6364927"/>
              <a:gd name="connsiteY411" fmla="*/ 2836373 h 5552421"/>
              <a:gd name="connsiteX412" fmla="*/ 1501060 w 6364927"/>
              <a:gd name="connsiteY412" fmla="*/ 2705087 h 5552421"/>
              <a:gd name="connsiteX413" fmla="*/ 1604617 w 6364927"/>
              <a:gd name="connsiteY413" fmla="*/ 2764361 h 5552421"/>
              <a:gd name="connsiteX414" fmla="*/ 1711077 w 6364927"/>
              <a:gd name="connsiteY414" fmla="*/ 2798423 h 5552421"/>
              <a:gd name="connsiteX415" fmla="*/ 1644632 w 6364927"/>
              <a:gd name="connsiteY415" fmla="*/ 2679118 h 5552421"/>
              <a:gd name="connsiteX416" fmla="*/ 1628965 w 6364927"/>
              <a:gd name="connsiteY416" fmla="*/ 2632992 h 5552421"/>
              <a:gd name="connsiteX417" fmla="*/ 1580853 w 6364927"/>
              <a:gd name="connsiteY417" fmla="*/ 2545884 h 5552421"/>
              <a:gd name="connsiteX418" fmla="*/ 1544122 w 6364927"/>
              <a:gd name="connsiteY418" fmla="*/ 2512625 h 5552421"/>
              <a:gd name="connsiteX419" fmla="*/ 1618048 w 6364927"/>
              <a:gd name="connsiteY419" fmla="*/ 2506688 h 5552421"/>
              <a:gd name="connsiteX420" fmla="*/ 1669377 w 6364927"/>
              <a:gd name="connsiteY420" fmla="*/ 2434723 h 5552421"/>
              <a:gd name="connsiteX421" fmla="*/ 1651443 w 6364927"/>
              <a:gd name="connsiteY421" fmla="*/ 2361206 h 5552421"/>
              <a:gd name="connsiteX422" fmla="*/ 1689209 w 6364927"/>
              <a:gd name="connsiteY422" fmla="*/ 2300543 h 5552421"/>
              <a:gd name="connsiteX423" fmla="*/ 1721700 w 6364927"/>
              <a:gd name="connsiteY423" fmla="*/ 2258418 h 5552421"/>
              <a:gd name="connsiteX424" fmla="*/ 1692132 w 6364927"/>
              <a:gd name="connsiteY424" fmla="*/ 2162071 h 5552421"/>
              <a:gd name="connsiteX425" fmla="*/ 1752153 w 6364927"/>
              <a:gd name="connsiteY425" fmla="*/ 2199437 h 5552421"/>
              <a:gd name="connsiteX426" fmla="*/ 1715339 w 6364927"/>
              <a:gd name="connsiteY426" fmla="*/ 2145343 h 5552421"/>
              <a:gd name="connsiteX427" fmla="*/ 1809824 w 6364927"/>
              <a:gd name="connsiteY427" fmla="*/ 2188577 h 5552421"/>
              <a:gd name="connsiteX428" fmla="*/ 1876925 w 6364927"/>
              <a:gd name="connsiteY428" fmla="*/ 2142019 h 5552421"/>
              <a:gd name="connsiteX429" fmla="*/ 1849836 w 6364927"/>
              <a:gd name="connsiteY429" fmla="*/ 2031627 h 5552421"/>
              <a:gd name="connsiteX430" fmla="*/ 2003532 w 6364927"/>
              <a:gd name="connsiteY430" fmla="*/ 1908040 h 5552421"/>
              <a:gd name="connsiteX431" fmla="*/ 1943846 w 6364927"/>
              <a:gd name="connsiteY431" fmla="*/ 1860491 h 5552421"/>
              <a:gd name="connsiteX432" fmla="*/ 2047573 w 6364927"/>
              <a:gd name="connsiteY432" fmla="*/ 1867910 h 5552421"/>
              <a:gd name="connsiteX433" fmla="*/ 2165095 w 6364927"/>
              <a:gd name="connsiteY433" fmla="*/ 1946270 h 5552421"/>
              <a:gd name="connsiteX434" fmla="*/ 2178936 w 6364927"/>
              <a:gd name="connsiteY434" fmla="*/ 1934103 h 5552421"/>
              <a:gd name="connsiteX435" fmla="*/ 2068555 w 6364927"/>
              <a:gd name="connsiteY435" fmla="*/ 1834209 h 5552421"/>
              <a:gd name="connsiteX436" fmla="*/ 2179968 w 6364927"/>
              <a:gd name="connsiteY436" fmla="*/ 1768474 h 5552421"/>
              <a:gd name="connsiteX437" fmla="*/ 2257799 w 6364927"/>
              <a:gd name="connsiteY437" fmla="*/ 1848104 h 5552421"/>
              <a:gd name="connsiteX438" fmla="*/ 2343675 w 6364927"/>
              <a:gd name="connsiteY438" fmla="*/ 1802843 h 5552421"/>
              <a:gd name="connsiteX439" fmla="*/ 2233440 w 6364927"/>
              <a:gd name="connsiteY439" fmla="*/ 1692648 h 5552421"/>
              <a:gd name="connsiteX440" fmla="*/ 2246279 w 6364927"/>
              <a:gd name="connsiteY440" fmla="*/ 1569701 h 5552421"/>
              <a:gd name="connsiteX441" fmla="*/ 2196197 w 6364927"/>
              <a:gd name="connsiteY441" fmla="*/ 1506307 h 5552421"/>
              <a:gd name="connsiteX442" fmla="*/ 2214993 w 6364927"/>
              <a:gd name="connsiteY442" fmla="*/ 1466049 h 5552421"/>
              <a:gd name="connsiteX443" fmla="*/ 2364818 w 6364927"/>
              <a:gd name="connsiteY443" fmla="*/ 1502168 h 5552421"/>
              <a:gd name="connsiteX444" fmla="*/ 2134749 w 6364927"/>
              <a:gd name="connsiteY444" fmla="*/ 1369329 h 5552421"/>
              <a:gd name="connsiteX445" fmla="*/ 2213296 w 6364927"/>
              <a:gd name="connsiteY445" fmla="*/ 1345485 h 5552421"/>
              <a:gd name="connsiteX446" fmla="*/ 2280333 w 6364927"/>
              <a:gd name="connsiteY446" fmla="*/ 1330063 h 5552421"/>
              <a:gd name="connsiteX447" fmla="*/ 2308161 w 6364927"/>
              <a:gd name="connsiteY447" fmla="*/ 1295428 h 5552421"/>
              <a:gd name="connsiteX448" fmla="*/ 2533956 w 6364927"/>
              <a:gd name="connsiteY448" fmla="*/ 1107611 h 5552421"/>
              <a:gd name="connsiteX449" fmla="*/ 2511277 w 6364927"/>
              <a:gd name="connsiteY449" fmla="*/ 1020748 h 5552421"/>
              <a:gd name="connsiteX450" fmla="*/ 2458332 w 6364927"/>
              <a:gd name="connsiteY450" fmla="*/ 992984 h 5552421"/>
              <a:gd name="connsiteX451" fmla="*/ 2433152 w 6364927"/>
              <a:gd name="connsiteY451" fmla="*/ 961720 h 5552421"/>
              <a:gd name="connsiteX452" fmla="*/ 2479273 w 6364927"/>
              <a:gd name="connsiteY452" fmla="*/ 948864 h 5552421"/>
              <a:gd name="connsiteX453" fmla="*/ 2536920 w 6364927"/>
              <a:gd name="connsiteY453" fmla="*/ 979557 h 5552421"/>
              <a:gd name="connsiteX454" fmla="*/ 2546246 w 6364927"/>
              <a:gd name="connsiteY454" fmla="*/ 964579 h 5552421"/>
              <a:gd name="connsiteX455" fmla="*/ 2509620 w 6364927"/>
              <a:gd name="connsiteY455" fmla="*/ 910601 h 5552421"/>
              <a:gd name="connsiteX456" fmla="*/ 2590181 w 6364927"/>
              <a:gd name="connsiteY456" fmla="*/ 945167 h 5552421"/>
              <a:gd name="connsiteX457" fmla="*/ 2592513 w 6364927"/>
              <a:gd name="connsiteY457" fmla="*/ 941422 h 5552421"/>
              <a:gd name="connsiteX458" fmla="*/ 2594844 w 6364927"/>
              <a:gd name="connsiteY458" fmla="*/ 937678 h 5552421"/>
              <a:gd name="connsiteX459" fmla="*/ 2565148 w 6364927"/>
              <a:gd name="connsiteY459" fmla="*/ 903603 h 5552421"/>
              <a:gd name="connsiteX460" fmla="*/ 2561163 w 6364927"/>
              <a:gd name="connsiteY460" fmla="*/ 868906 h 5552421"/>
              <a:gd name="connsiteX461" fmla="*/ 2600478 w 6364927"/>
              <a:gd name="connsiteY461" fmla="*/ 867402 h 5552421"/>
              <a:gd name="connsiteX462" fmla="*/ 2734405 w 6364927"/>
              <a:gd name="connsiteY462" fmla="*/ 846860 h 5552421"/>
              <a:gd name="connsiteX463" fmla="*/ 2564339 w 6364927"/>
              <a:gd name="connsiteY463" fmla="*/ 699416 h 5552421"/>
              <a:gd name="connsiteX464" fmla="*/ 2736259 w 6364927"/>
              <a:gd name="connsiteY464" fmla="*/ 557039 h 5552421"/>
              <a:gd name="connsiteX465" fmla="*/ 2710955 w 6364927"/>
              <a:gd name="connsiteY465" fmla="*/ 494522 h 5552421"/>
              <a:gd name="connsiteX466" fmla="*/ 2709637 w 6364927"/>
              <a:gd name="connsiteY466" fmla="*/ 445897 h 5552421"/>
              <a:gd name="connsiteX467" fmla="*/ 2760777 w 6364927"/>
              <a:gd name="connsiteY467" fmla="*/ 373816 h 5552421"/>
              <a:gd name="connsiteX468" fmla="*/ 2929252 w 6364927"/>
              <a:gd name="connsiteY468" fmla="*/ 379976 h 5552421"/>
              <a:gd name="connsiteX469" fmla="*/ 2973798 w 6364927"/>
              <a:gd name="connsiteY469" fmla="*/ 277809 h 5552421"/>
              <a:gd name="connsiteX470" fmla="*/ 3140035 w 6364927"/>
              <a:gd name="connsiteY470" fmla="*/ 81724 h 5552421"/>
              <a:gd name="connsiteX471" fmla="*/ 3147401 w 6364927"/>
              <a:gd name="connsiteY471" fmla="*/ 106542 h 5552421"/>
              <a:gd name="connsiteX472" fmla="*/ 3234202 w 6364927"/>
              <a:gd name="connsiteY472" fmla="*/ 111757 h 5552421"/>
              <a:gd name="connsiteX473" fmla="*/ 3021704 w 6364927"/>
              <a:gd name="connsiteY473" fmla="*/ 198982 h 5552421"/>
              <a:gd name="connsiteX474" fmla="*/ 2990505 w 6364927"/>
              <a:gd name="connsiteY474" fmla="*/ 196234 h 5552421"/>
              <a:gd name="connsiteX475" fmla="*/ 3005107 w 6364927"/>
              <a:gd name="connsiteY475" fmla="*/ 182875 h 5552421"/>
              <a:gd name="connsiteX476" fmla="*/ 3039686 w 6364927"/>
              <a:gd name="connsiteY476" fmla="*/ 161909 h 5552421"/>
              <a:gd name="connsiteX477" fmla="*/ 3129995 w 6364927"/>
              <a:gd name="connsiteY477" fmla="*/ 98624 h 5552421"/>
              <a:gd name="connsiteX478" fmla="*/ 3139834 w 6364927"/>
              <a:gd name="connsiteY478" fmla="*/ 84371 h 5552421"/>
              <a:gd name="connsiteX479" fmla="*/ 3093889 w 6364927"/>
              <a:gd name="connsiteY479" fmla="*/ 0 h 5552421"/>
              <a:gd name="connsiteX480" fmla="*/ 3105597 w 6364927"/>
              <a:gd name="connsiteY480" fmla="*/ 4456 h 5552421"/>
              <a:gd name="connsiteX481" fmla="*/ 3152592 w 6364927"/>
              <a:gd name="connsiteY481" fmla="*/ 16960 h 5552421"/>
              <a:gd name="connsiteX482" fmla="*/ 3151171 w 6364927"/>
              <a:gd name="connsiteY482" fmla="*/ 22196 h 5552421"/>
              <a:gd name="connsiteX483" fmla="*/ 3139499 w 6364927"/>
              <a:gd name="connsiteY483" fmla="*/ 69021 h 5552421"/>
              <a:gd name="connsiteX484" fmla="*/ 3131932 w 6364927"/>
              <a:gd name="connsiteY484" fmla="*/ 58181 h 5552421"/>
              <a:gd name="connsiteX485" fmla="*/ 3111955 w 6364927"/>
              <a:gd name="connsiteY485" fmla="*/ 45825 h 5552421"/>
              <a:gd name="connsiteX486" fmla="*/ 3076016 w 6364927"/>
              <a:gd name="connsiteY486" fmla="*/ 24824 h 555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6364927" h="5552421">
                <a:moveTo>
                  <a:pt x="6255989" y="5288703"/>
                </a:moveTo>
                <a:lnTo>
                  <a:pt x="6256633" y="5289197"/>
                </a:lnTo>
                <a:cubicBezTo>
                  <a:pt x="6263495" y="5292872"/>
                  <a:pt x="6270356" y="5296547"/>
                  <a:pt x="6273669" y="5302275"/>
                </a:cubicBezTo>
                <a:cubicBezTo>
                  <a:pt x="6284143" y="5342078"/>
                  <a:pt x="6307550" y="5328541"/>
                  <a:pt x="6338341" y="5305638"/>
                </a:cubicBezTo>
                <a:lnTo>
                  <a:pt x="6353495" y="5296297"/>
                </a:lnTo>
                <a:lnTo>
                  <a:pt x="6364927" y="5316029"/>
                </a:lnTo>
                <a:lnTo>
                  <a:pt x="6361174" y="5318389"/>
                </a:lnTo>
                <a:cubicBezTo>
                  <a:pt x="6342548" y="5332147"/>
                  <a:pt x="6326365" y="5347268"/>
                  <a:pt x="6311999" y="5363376"/>
                </a:cubicBezTo>
                <a:lnTo>
                  <a:pt x="6278329" y="5408157"/>
                </a:lnTo>
                <a:lnTo>
                  <a:pt x="6275149" y="5406491"/>
                </a:lnTo>
                <a:cubicBezTo>
                  <a:pt x="6255920" y="5398897"/>
                  <a:pt x="6238552" y="5401931"/>
                  <a:pt x="6228626" y="5438500"/>
                </a:cubicBezTo>
                <a:cubicBezTo>
                  <a:pt x="6224216" y="5459999"/>
                  <a:pt x="6210982" y="5481941"/>
                  <a:pt x="6193338" y="5476400"/>
                </a:cubicBezTo>
                <a:cubicBezTo>
                  <a:pt x="6171284" y="5471081"/>
                  <a:pt x="6184516" y="5443820"/>
                  <a:pt x="6184516" y="5427640"/>
                </a:cubicBezTo>
                <a:cubicBezTo>
                  <a:pt x="6184516" y="5378659"/>
                  <a:pt x="6206572" y="5335440"/>
                  <a:pt x="6241860" y="5319261"/>
                </a:cubicBezTo>
                <a:cubicBezTo>
                  <a:pt x="6257299" y="5311171"/>
                  <a:pt x="6258401" y="5300311"/>
                  <a:pt x="6256196" y="5289451"/>
                </a:cubicBezTo>
                <a:close/>
                <a:moveTo>
                  <a:pt x="2968165" y="245883"/>
                </a:moveTo>
                <a:lnTo>
                  <a:pt x="2986957" y="259205"/>
                </a:lnTo>
                <a:cubicBezTo>
                  <a:pt x="2998992" y="273264"/>
                  <a:pt x="3008929" y="290447"/>
                  <a:pt x="3033442" y="283914"/>
                </a:cubicBezTo>
                <a:cubicBezTo>
                  <a:pt x="3002083" y="327528"/>
                  <a:pt x="2994388" y="378857"/>
                  <a:pt x="2956404" y="411016"/>
                </a:cubicBezTo>
                <a:cubicBezTo>
                  <a:pt x="3027513" y="436134"/>
                  <a:pt x="3063853" y="369257"/>
                  <a:pt x="3117671" y="343228"/>
                </a:cubicBezTo>
                <a:cubicBezTo>
                  <a:pt x="3145683" y="327028"/>
                  <a:pt x="3178115" y="328654"/>
                  <a:pt x="3210547" y="330280"/>
                </a:cubicBezTo>
                <a:cubicBezTo>
                  <a:pt x="3265814" y="328890"/>
                  <a:pt x="3202218" y="380956"/>
                  <a:pt x="3243292" y="397967"/>
                </a:cubicBezTo>
                <a:cubicBezTo>
                  <a:pt x="3263923" y="401323"/>
                  <a:pt x="3212312" y="431170"/>
                  <a:pt x="3193322" y="452344"/>
                </a:cubicBezTo>
                <a:cubicBezTo>
                  <a:pt x="3190926" y="458825"/>
                  <a:pt x="3181333" y="464373"/>
                  <a:pt x="3176728" y="467036"/>
                </a:cubicBezTo>
                <a:cubicBezTo>
                  <a:pt x="3143540" y="496421"/>
                  <a:pt x="3097103" y="502895"/>
                  <a:pt x="3081773" y="562716"/>
                </a:cubicBezTo>
                <a:cubicBezTo>
                  <a:pt x="3068460" y="626467"/>
                  <a:pt x="3058871" y="642204"/>
                  <a:pt x="3134961" y="644059"/>
                </a:cubicBezTo>
                <a:cubicBezTo>
                  <a:pt x="3176602" y="640359"/>
                  <a:pt x="3231873" y="649159"/>
                  <a:pt x="3233513" y="673688"/>
                </a:cubicBezTo>
                <a:cubicBezTo>
                  <a:pt x="3235408" y="709281"/>
                  <a:pt x="3263043" y="713681"/>
                  <a:pt x="3288282" y="724562"/>
                </a:cubicBezTo>
                <a:cubicBezTo>
                  <a:pt x="3372638" y="762402"/>
                  <a:pt x="3379263" y="773857"/>
                  <a:pt x="3337558" y="864218"/>
                </a:cubicBezTo>
                <a:cubicBezTo>
                  <a:pt x="3332953" y="866881"/>
                  <a:pt x="3335162" y="870700"/>
                  <a:pt x="3337370" y="874518"/>
                </a:cubicBezTo>
                <a:cubicBezTo>
                  <a:pt x="3408287" y="899747"/>
                  <a:pt x="3410116" y="913976"/>
                  <a:pt x="3344120" y="962335"/>
                </a:cubicBezTo>
                <a:cubicBezTo>
                  <a:pt x="3318125" y="982464"/>
                  <a:pt x="3320145" y="996583"/>
                  <a:pt x="3319577" y="1017294"/>
                </a:cubicBezTo>
                <a:cubicBezTo>
                  <a:pt x="3327463" y="1063689"/>
                  <a:pt x="3333332" y="1106155"/>
                  <a:pt x="3288347" y="1147458"/>
                </a:cubicBezTo>
                <a:cubicBezTo>
                  <a:pt x="3269798" y="1169395"/>
                  <a:pt x="3289861" y="1193461"/>
                  <a:pt x="3305699" y="1209780"/>
                </a:cubicBezTo>
                <a:cubicBezTo>
                  <a:pt x="3319137" y="1222390"/>
                  <a:pt x="3339960" y="1225635"/>
                  <a:pt x="3348793" y="1240909"/>
                </a:cubicBezTo>
                <a:cubicBezTo>
                  <a:pt x="3375481" y="1276430"/>
                  <a:pt x="3405513" y="1274349"/>
                  <a:pt x="3443497" y="1242190"/>
                </a:cubicBezTo>
                <a:cubicBezTo>
                  <a:pt x="3471508" y="1225990"/>
                  <a:pt x="3487914" y="1221597"/>
                  <a:pt x="3517378" y="1240227"/>
                </a:cubicBezTo>
                <a:cubicBezTo>
                  <a:pt x="3549242" y="1262563"/>
                  <a:pt x="3589936" y="1289985"/>
                  <a:pt x="3646343" y="1257363"/>
                </a:cubicBezTo>
                <a:cubicBezTo>
                  <a:pt x="3679151" y="1238389"/>
                  <a:pt x="3683188" y="1256437"/>
                  <a:pt x="3673411" y="1282474"/>
                </a:cubicBezTo>
                <a:cubicBezTo>
                  <a:pt x="3671014" y="1288955"/>
                  <a:pt x="3663630" y="1298321"/>
                  <a:pt x="3675051" y="1307003"/>
                </a:cubicBezTo>
                <a:lnTo>
                  <a:pt x="3740667" y="1269055"/>
                </a:lnTo>
                <a:cubicBezTo>
                  <a:pt x="3741993" y="1325359"/>
                  <a:pt x="3695747" y="1331721"/>
                  <a:pt x="3665336" y="1344214"/>
                </a:cubicBezTo>
                <a:cubicBezTo>
                  <a:pt x="3639529" y="1354043"/>
                  <a:pt x="3625523" y="1362144"/>
                  <a:pt x="3620350" y="1385517"/>
                </a:cubicBezTo>
                <a:cubicBezTo>
                  <a:pt x="3612778" y="1405183"/>
                  <a:pt x="3631012" y="1415020"/>
                  <a:pt x="3642434" y="1423702"/>
                </a:cubicBezTo>
                <a:cubicBezTo>
                  <a:pt x="3674360" y="1457213"/>
                  <a:pt x="3718021" y="1467631"/>
                  <a:pt x="3770892" y="1472724"/>
                </a:cubicBezTo>
                <a:cubicBezTo>
                  <a:pt x="3740292" y="1495516"/>
                  <a:pt x="3709881" y="1508008"/>
                  <a:pt x="3684074" y="1517837"/>
                </a:cubicBezTo>
                <a:cubicBezTo>
                  <a:pt x="3688114" y="1546074"/>
                  <a:pt x="3720922" y="1527100"/>
                  <a:pt x="3736569" y="1543530"/>
                </a:cubicBezTo>
                <a:cubicBezTo>
                  <a:pt x="3708177" y="1570140"/>
                  <a:pt x="3679786" y="1596750"/>
                  <a:pt x="3651203" y="1623473"/>
                </a:cubicBezTo>
                <a:cubicBezTo>
                  <a:pt x="3644202" y="1632617"/>
                  <a:pt x="3620983" y="1635854"/>
                  <a:pt x="3629816" y="1651128"/>
                </a:cubicBezTo>
                <a:cubicBezTo>
                  <a:pt x="3631644" y="1665357"/>
                  <a:pt x="3648050" y="1660964"/>
                  <a:pt x="3661868" y="1663165"/>
                </a:cubicBezTo>
                <a:cubicBezTo>
                  <a:pt x="3686915" y="1674157"/>
                  <a:pt x="3724328" y="1652520"/>
                  <a:pt x="3751776" y="1667219"/>
                </a:cubicBezTo>
                <a:cubicBezTo>
                  <a:pt x="3737202" y="1696030"/>
                  <a:pt x="3695181" y="1710141"/>
                  <a:pt x="3687612" y="1739996"/>
                </a:cubicBezTo>
                <a:cubicBezTo>
                  <a:pt x="3715624" y="1723797"/>
                  <a:pt x="3741239" y="1714078"/>
                  <a:pt x="3762629" y="1696612"/>
                </a:cubicBezTo>
                <a:cubicBezTo>
                  <a:pt x="3795817" y="1667227"/>
                  <a:pt x="3813104" y="1708185"/>
                  <a:pt x="3840927" y="1702285"/>
                </a:cubicBezTo>
                <a:cubicBezTo>
                  <a:pt x="3857333" y="1697893"/>
                  <a:pt x="3847364" y="1724041"/>
                  <a:pt x="3842380" y="1737114"/>
                </a:cubicBezTo>
                <a:cubicBezTo>
                  <a:pt x="3824650" y="1793229"/>
                  <a:pt x="3826164" y="1839232"/>
                  <a:pt x="3909639" y="1831721"/>
                </a:cubicBezTo>
                <a:cubicBezTo>
                  <a:pt x="3873675" y="1877998"/>
                  <a:pt x="3817648" y="1900209"/>
                  <a:pt x="3790897" y="1951348"/>
                </a:cubicBezTo>
                <a:cubicBezTo>
                  <a:pt x="3835315" y="1930756"/>
                  <a:pt x="3870519" y="1905301"/>
                  <a:pt x="3906107" y="1879624"/>
                </a:cubicBezTo>
                <a:cubicBezTo>
                  <a:pt x="3939295" y="1850239"/>
                  <a:pt x="3976707" y="1828602"/>
                  <a:pt x="4018349" y="1824902"/>
                </a:cubicBezTo>
                <a:cubicBezTo>
                  <a:pt x="4034754" y="1820510"/>
                  <a:pt x="4059990" y="1821202"/>
                  <a:pt x="4064218" y="1839139"/>
                </a:cubicBezTo>
                <a:cubicBezTo>
                  <a:pt x="4066047" y="1853368"/>
                  <a:pt x="4045228" y="1860312"/>
                  <a:pt x="4033239" y="1872342"/>
                </a:cubicBezTo>
                <a:cubicBezTo>
                  <a:pt x="3993238" y="1900571"/>
                  <a:pt x="3949009" y="1910864"/>
                  <a:pt x="3911028" y="1953211"/>
                </a:cubicBezTo>
                <a:cubicBezTo>
                  <a:pt x="3962071" y="1944074"/>
                  <a:pt x="4008508" y="1937600"/>
                  <a:pt x="4052546" y="1927419"/>
                </a:cubicBezTo>
                <a:cubicBezTo>
                  <a:pt x="4070968" y="1926955"/>
                  <a:pt x="4089582" y="1926381"/>
                  <a:pt x="4093811" y="1944319"/>
                </a:cubicBezTo>
                <a:cubicBezTo>
                  <a:pt x="4097848" y="1962366"/>
                  <a:pt x="4086050" y="1974284"/>
                  <a:pt x="4069456" y="1988976"/>
                </a:cubicBezTo>
                <a:cubicBezTo>
                  <a:pt x="4052863" y="2003669"/>
                  <a:pt x="4041253" y="2005287"/>
                  <a:pt x="4032420" y="1990014"/>
                </a:cubicBezTo>
                <a:cubicBezTo>
                  <a:pt x="4023587" y="1974740"/>
                  <a:pt x="4011598" y="1986770"/>
                  <a:pt x="4004597" y="1995914"/>
                </a:cubicBezTo>
                <a:cubicBezTo>
                  <a:pt x="3980054" y="2050872"/>
                  <a:pt x="3931220" y="2063827"/>
                  <a:pt x="3875381" y="2075738"/>
                </a:cubicBezTo>
                <a:lnTo>
                  <a:pt x="3879798" y="2083375"/>
                </a:lnTo>
                <a:cubicBezTo>
                  <a:pt x="3889011" y="2088239"/>
                  <a:pt x="3900428" y="2086731"/>
                  <a:pt x="3904845" y="2094368"/>
                </a:cubicBezTo>
                <a:cubicBezTo>
                  <a:pt x="3944975" y="2152689"/>
                  <a:pt x="4005226" y="2138226"/>
                  <a:pt x="4068638" y="2106649"/>
                </a:cubicBezTo>
                <a:cubicBezTo>
                  <a:pt x="4080055" y="2105141"/>
                  <a:pt x="4089648" y="2099593"/>
                  <a:pt x="4112675" y="2096467"/>
                </a:cubicBezTo>
                <a:cubicBezTo>
                  <a:pt x="4091668" y="2113711"/>
                  <a:pt x="4088701" y="2130715"/>
                  <a:pt x="4070278" y="2131178"/>
                </a:cubicBezTo>
                <a:cubicBezTo>
                  <a:pt x="4054064" y="2135460"/>
                  <a:pt x="4035262" y="2146334"/>
                  <a:pt x="4041887" y="2157789"/>
                </a:cubicBezTo>
                <a:cubicBezTo>
                  <a:pt x="4046365" y="2176600"/>
                  <a:pt x="4065167" y="2165726"/>
                  <a:pt x="4079365" y="2157515"/>
                </a:cubicBezTo>
                <a:cubicBezTo>
                  <a:pt x="4116590" y="2146179"/>
                  <a:pt x="4151606" y="2131023"/>
                  <a:pt x="4186622" y="2115868"/>
                </a:cubicBezTo>
                <a:cubicBezTo>
                  <a:pt x="4212238" y="2106149"/>
                  <a:pt x="4249842" y="2084402"/>
                  <a:pt x="4265300" y="2111130"/>
                </a:cubicBezTo>
                <a:cubicBezTo>
                  <a:pt x="4285363" y="2135197"/>
                  <a:pt x="4243154" y="2159607"/>
                  <a:pt x="4224164" y="2180781"/>
                </a:cubicBezTo>
                <a:lnTo>
                  <a:pt x="4219367" y="2183555"/>
                </a:lnTo>
                <a:cubicBezTo>
                  <a:pt x="4235205" y="2199874"/>
                  <a:pt x="4275398" y="2171533"/>
                  <a:pt x="4269654" y="2205428"/>
                </a:cubicBezTo>
                <a:cubicBezTo>
                  <a:pt x="4263914" y="2249513"/>
                  <a:pt x="4272747" y="2264787"/>
                  <a:pt x="4323981" y="2255539"/>
                </a:cubicBezTo>
                <a:cubicBezTo>
                  <a:pt x="4335399" y="2254031"/>
                  <a:pt x="4354009" y="2243268"/>
                  <a:pt x="4348837" y="2266642"/>
                </a:cubicBezTo>
                <a:cubicBezTo>
                  <a:pt x="4350857" y="2280761"/>
                  <a:pt x="4352689" y="2305178"/>
                  <a:pt x="4322466" y="2307371"/>
                </a:cubicBezTo>
                <a:cubicBezTo>
                  <a:pt x="4267006" y="2308871"/>
                  <a:pt x="4240444" y="2349711"/>
                  <a:pt x="4198046" y="2384422"/>
                </a:cubicBezTo>
                <a:cubicBezTo>
                  <a:pt x="4243912" y="2388470"/>
                  <a:pt x="4283725" y="2370540"/>
                  <a:pt x="4296787" y="2403751"/>
                </a:cubicBezTo>
                <a:lnTo>
                  <a:pt x="4348397" y="2373903"/>
                </a:lnTo>
                <a:cubicBezTo>
                  <a:pt x="4322402" y="2394032"/>
                  <a:pt x="4368084" y="2418569"/>
                  <a:pt x="4335276" y="2437543"/>
                </a:cubicBezTo>
                <a:cubicBezTo>
                  <a:pt x="4332308" y="2454546"/>
                  <a:pt x="4341142" y="2469819"/>
                  <a:pt x="4338365" y="2486712"/>
                </a:cubicBezTo>
                <a:cubicBezTo>
                  <a:pt x="4343036" y="2505413"/>
                  <a:pt x="4358306" y="2542441"/>
                  <a:pt x="4316285" y="2556552"/>
                </a:cubicBezTo>
                <a:cubicBezTo>
                  <a:pt x="4285873" y="2569045"/>
                  <a:pt x="4262274" y="2582693"/>
                  <a:pt x="4240888" y="2610348"/>
                </a:cubicBezTo>
                <a:cubicBezTo>
                  <a:pt x="4303540" y="2599592"/>
                  <a:pt x="4364551" y="2564308"/>
                  <a:pt x="4427203" y="2553552"/>
                </a:cubicBezTo>
                <a:cubicBezTo>
                  <a:pt x="4383478" y="2629795"/>
                  <a:pt x="4297232" y="2664387"/>
                  <a:pt x="4235652" y="2720383"/>
                </a:cubicBezTo>
                <a:cubicBezTo>
                  <a:pt x="4258683" y="2727446"/>
                  <a:pt x="4267892" y="2722120"/>
                  <a:pt x="4279690" y="2710202"/>
                </a:cubicBezTo>
                <a:cubicBezTo>
                  <a:pt x="4310481" y="2687298"/>
                  <a:pt x="4334268" y="2663350"/>
                  <a:pt x="4367076" y="2644377"/>
                </a:cubicBezTo>
                <a:cubicBezTo>
                  <a:pt x="4395279" y="2628065"/>
                  <a:pt x="4437677" y="2593355"/>
                  <a:pt x="4442978" y="2656531"/>
                </a:cubicBezTo>
                <a:cubicBezTo>
                  <a:pt x="4442410" y="2677242"/>
                  <a:pt x="4460645" y="2687079"/>
                  <a:pt x="4486072" y="2687661"/>
                </a:cubicBezTo>
                <a:cubicBezTo>
                  <a:pt x="4523108" y="2686623"/>
                  <a:pt x="4557557" y="2692178"/>
                  <a:pt x="4601407" y="2692297"/>
                </a:cubicBezTo>
                <a:cubicBezTo>
                  <a:pt x="4582416" y="2713471"/>
                  <a:pt x="4556421" y="2733600"/>
                  <a:pt x="4593078" y="2742974"/>
                </a:cubicBezTo>
                <a:cubicBezTo>
                  <a:pt x="4620713" y="2747374"/>
                  <a:pt x="4634907" y="2728974"/>
                  <a:pt x="4656110" y="2721807"/>
                </a:cubicBezTo>
                <a:cubicBezTo>
                  <a:pt x="4695730" y="2703989"/>
                  <a:pt x="4740528" y="2672986"/>
                  <a:pt x="4765007" y="2704689"/>
                </a:cubicBezTo>
                <a:cubicBezTo>
                  <a:pt x="4783937" y="2726353"/>
                  <a:pt x="4739140" y="2757356"/>
                  <a:pt x="4722358" y="2782348"/>
                </a:cubicBezTo>
                <a:cubicBezTo>
                  <a:pt x="4696175" y="2812778"/>
                  <a:pt x="4676805" y="2844363"/>
                  <a:pt x="4734472" y="2846680"/>
                </a:cubicBezTo>
                <a:cubicBezTo>
                  <a:pt x="4706081" y="2873291"/>
                  <a:pt x="4669044" y="2874328"/>
                  <a:pt x="4642861" y="2904758"/>
                </a:cubicBezTo>
                <a:cubicBezTo>
                  <a:pt x="4730372" y="2915294"/>
                  <a:pt x="4814223" y="2887183"/>
                  <a:pt x="4895489" y="2875854"/>
                </a:cubicBezTo>
                <a:cubicBezTo>
                  <a:pt x="4894921" y="2896564"/>
                  <a:pt x="4871322" y="2910212"/>
                  <a:pt x="4870946" y="2930812"/>
                </a:cubicBezTo>
                <a:cubicBezTo>
                  <a:pt x="4895552" y="2916582"/>
                  <a:pt x="4916326" y="2901701"/>
                  <a:pt x="4945776" y="2889685"/>
                </a:cubicBezTo>
                <a:lnTo>
                  <a:pt x="4957035" y="2885934"/>
                </a:lnTo>
                <a:lnTo>
                  <a:pt x="4964182" y="2898270"/>
                </a:lnTo>
                <a:lnTo>
                  <a:pt x="4907974" y="2974446"/>
                </a:lnTo>
                <a:cubicBezTo>
                  <a:pt x="4841620" y="3070385"/>
                  <a:pt x="4781512" y="3163428"/>
                  <a:pt x="4668984" y="3220863"/>
                </a:cubicBezTo>
                <a:cubicBezTo>
                  <a:pt x="4743437" y="3208378"/>
                  <a:pt x="4795803" y="3147520"/>
                  <a:pt x="4879147" y="3151294"/>
                </a:cubicBezTo>
                <a:cubicBezTo>
                  <a:pt x="4841735" y="3172931"/>
                  <a:pt x="4811073" y="3184549"/>
                  <a:pt x="4780915" y="3208104"/>
                </a:cubicBezTo>
                <a:cubicBezTo>
                  <a:pt x="4747915" y="3227189"/>
                  <a:pt x="4694035" y="3242044"/>
                  <a:pt x="4702550" y="3278903"/>
                </a:cubicBezTo>
                <a:cubicBezTo>
                  <a:pt x="4708799" y="3310958"/>
                  <a:pt x="4762426" y="3285040"/>
                  <a:pt x="4794858" y="3286666"/>
                </a:cubicBezTo>
                <a:cubicBezTo>
                  <a:pt x="4834103" y="3289447"/>
                  <a:pt x="4892526" y="3260755"/>
                  <a:pt x="4897827" y="3323931"/>
                </a:cubicBezTo>
                <a:cubicBezTo>
                  <a:pt x="4899847" y="3338050"/>
                  <a:pt x="4921046" y="3320694"/>
                  <a:pt x="4935244" y="3312484"/>
                </a:cubicBezTo>
                <a:cubicBezTo>
                  <a:pt x="4963063" y="3296394"/>
                  <a:pt x="4996063" y="3277310"/>
                  <a:pt x="5037705" y="3273610"/>
                </a:cubicBezTo>
                <a:cubicBezTo>
                  <a:pt x="5016126" y="3301376"/>
                  <a:pt x="5004141" y="3323594"/>
                  <a:pt x="4984959" y="3344879"/>
                </a:cubicBezTo>
                <a:cubicBezTo>
                  <a:pt x="4960984" y="3379127"/>
                  <a:pt x="4976822" y="3395445"/>
                  <a:pt x="5010891" y="3411411"/>
                </a:cubicBezTo>
                <a:cubicBezTo>
                  <a:pt x="5045343" y="3427155"/>
                  <a:pt x="5105407" y="3422992"/>
                  <a:pt x="5110896" y="3475869"/>
                </a:cubicBezTo>
                <a:cubicBezTo>
                  <a:pt x="5123832" y="3530554"/>
                  <a:pt x="5155124" y="3563412"/>
                  <a:pt x="5224781" y="3553701"/>
                </a:cubicBezTo>
                <a:cubicBezTo>
                  <a:pt x="5231786" y="3554746"/>
                  <a:pt x="5238599" y="3555901"/>
                  <a:pt x="5245412" y="3557057"/>
                </a:cubicBezTo>
                <a:cubicBezTo>
                  <a:pt x="5291281" y="3571293"/>
                  <a:pt x="5245035" y="3577657"/>
                  <a:pt x="5240051" y="3590730"/>
                </a:cubicBezTo>
                <a:lnTo>
                  <a:pt x="5244468" y="3598367"/>
                </a:lnTo>
                <a:cubicBezTo>
                  <a:pt x="5251281" y="3599523"/>
                  <a:pt x="5251281" y="3599523"/>
                  <a:pt x="5258285" y="3600567"/>
                </a:cubicBezTo>
                <a:lnTo>
                  <a:pt x="5260494" y="3604385"/>
                </a:lnTo>
                <a:cubicBezTo>
                  <a:pt x="5215696" y="3635389"/>
                  <a:pt x="5170899" y="3666392"/>
                  <a:pt x="5130898" y="3694621"/>
                </a:cubicBezTo>
                <a:cubicBezTo>
                  <a:pt x="5176956" y="3698558"/>
                  <a:pt x="5176956" y="3698558"/>
                  <a:pt x="5164591" y="3731187"/>
                </a:cubicBezTo>
                <a:cubicBezTo>
                  <a:pt x="5142445" y="3779664"/>
                  <a:pt x="5153866" y="3788346"/>
                  <a:pt x="5202892" y="3775279"/>
                </a:cubicBezTo>
                <a:cubicBezTo>
                  <a:pt x="5251534" y="3762434"/>
                  <a:pt x="5271409" y="3796801"/>
                  <a:pt x="5301253" y="3805019"/>
                </a:cubicBezTo>
                <a:cubicBezTo>
                  <a:pt x="5308066" y="3806174"/>
                  <a:pt x="5305670" y="3812656"/>
                  <a:pt x="5305670" y="3812656"/>
                </a:cubicBezTo>
                <a:cubicBezTo>
                  <a:pt x="5282075" y="3836492"/>
                  <a:pt x="5302325" y="3850259"/>
                  <a:pt x="5311159" y="3865533"/>
                </a:cubicBezTo>
                <a:cubicBezTo>
                  <a:pt x="5318225" y="3877751"/>
                  <a:pt x="5322642" y="3885388"/>
                  <a:pt x="5308444" y="3893599"/>
                </a:cubicBezTo>
                <a:cubicBezTo>
                  <a:pt x="5247625" y="3928773"/>
                  <a:pt x="5281506" y="3955039"/>
                  <a:pt x="5303589" y="3993223"/>
                </a:cubicBezTo>
                <a:cubicBezTo>
                  <a:pt x="5331099" y="3921262"/>
                  <a:pt x="5378230" y="3970439"/>
                  <a:pt x="5422835" y="3939547"/>
                </a:cubicBezTo>
                <a:cubicBezTo>
                  <a:pt x="5396084" y="3990686"/>
                  <a:pt x="5371730" y="4035345"/>
                  <a:pt x="5391605" y="4069711"/>
                </a:cubicBezTo>
                <a:cubicBezTo>
                  <a:pt x="5411292" y="4114377"/>
                  <a:pt x="5387505" y="4138324"/>
                  <a:pt x="5354509" y="4167598"/>
                </a:cubicBezTo>
                <a:cubicBezTo>
                  <a:pt x="5345108" y="4173035"/>
                  <a:pt x="5330910" y="4181246"/>
                  <a:pt x="5333118" y="4185064"/>
                </a:cubicBezTo>
                <a:cubicBezTo>
                  <a:pt x="5331795" y="4236785"/>
                  <a:pt x="5285549" y="4243149"/>
                  <a:pt x="5259930" y="4242678"/>
                </a:cubicBezTo>
                <a:cubicBezTo>
                  <a:pt x="5220685" y="4239897"/>
                  <a:pt x="5215512" y="4263271"/>
                  <a:pt x="5217533" y="4277389"/>
                </a:cubicBezTo>
                <a:cubicBezTo>
                  <a:pt x="5212360" y="4300763"/>
                  <a:pt x="5211600" y="4321585"/>
                  <a:pt x="5224850" y="4344495"/>
                </a:cubicBezTo>
                <a:cubicBezTo>
                  <a:pt x="5286242" y="4298800"/>
                  <a:pt x="5353502" y="4295570"/>
                  <a:pt x="5422967" y="4285970"/>
                </a:cubicBezTo>
                <a:cubicBezTo>
                  <a:pt x="5401074" y="4345510"/>
                  <a:pt x="5412116" y="4364603"/>
                  <a:pt x="5472621" y="4361203"/>
                </a:cubicBezTo>
                <a:cubicBezTo>
                  <a:pt x="5498048" y="4361785"/>
                  <a:pt x="5521267" y="4358547"/>
                  <a:pt x="5544486" y="4355310"/>
                </a:cubicBezTo>
                <a:cubicBezTo>
                  <a:pt x="5555904" y="4353803"/>
                  <a:pt x="5577106" y="4346636"/>
                  <a:pt x="5585939" y="4361910"/>
                </a:cubicBezTo>
                <a:cubicBezTo>
                  <a:pt x="5587576" y="4376251"/>
                  <a:pt x="5573570" y="4384351"/>
                  <a:pt x="5568778" y="4397313"/>
                </a:cubicBezTo>
                <a:cubicBezTo>
                  <a:pt x="5542215" y="4438153"/>
                  <a:pt x="5493001" y="4461520"/>
                  <a:pt x="5456849" y="4518096"/>
                </a:cubicBezTo>
                <a:cubicBezTo>
                  <a:pt x="5560449" y="4447990"/>
                  <a:pt x="5654648" y="4383321"/>
                  <a:pt x="5750484" y="4332992"/>
                </a:cubicBezTo>
                <a:cubicBezTo>
                  <a:pt x="5756921" y="4354747"/>
                  <a:pt x="5769983" y="4387957"/>
                  <a:pt x="5751181" y="4398831"/>
                </a:cubicBezTo>
                <a:cubicBezTo>
                  <a:pt x="5701779" y="4432497"/>
                  <a:pt x="5723294" y="4491393"/>
                  <a:pt x="5669284" y="4517533"/>
                </a:cubicBezTo>
                <a:cubicBezTo>
                  <a:pt x="5732127" y="4506666"/>
                  <a:pt x="5732127" y="4506666"/>
                  <a:pt x="5742221" y="4556880"/>
                </a:cubicBezTo>
                <a:cubicBezTo>
                  <a:pt x="5758818" y="4650212"/>
                  <a:pt x="5770176" y="4745556"/>
                  <a:pt x="5790744" y="4835572"/>
                </a:cubicBezTo>
                <a:cubicBezTo>
                  <a:pt x="5794405" y="4874220"/>
                  <a:pt x="5808034" y="4886719"/>
                  <a:pt x="5850432" y="4852009"/>
                </a:cubicBezTo>
                <a:cubicBezTo>
                  <a:pt x="5878823" y="4825398"/>
                  <a:pt x="5916427" y="4803650"/>
                  <a:pt x="5949235" y="4784676"/>
                </a:cubicBezTo>
                <a:cubicBezTo>
                  <a:pt x="5984381" y="4856071"/>
                  <a:pt x="5900906" y="4863583"/>
                  <a:pt x="5856113" y="4904775"/>
                </a:cubicBezTo>
                <a:cubicBezTo>
                  <a:pt x="5904567" y="4902230"/>
                  <a:pt x="5937375" y="4883256"/>
                  <a:pt x="5979396" y="4869145"/>
                </a:cubicBezTo>
                <a:cubicBezTo>
                  <a:pt x="5964443" y="4908367"/>
                  <a:pt x="5924630" y="4926296"/>
                  <a:pt x="5894030" y="4949088"/>
                </a:cubicBezTo>
                <a:cubicBezTo>
                  <a:pt x="5924254" y="4946896"/>
                  <a:pt x="5956682" y="4938333"/>
                  <a:pt x="5989176" y="4951133"/>
                </a:cubicBezTo>
                <a:cubicBezTo>
                  <a:pt x="5979395" y="4966981"/>
                  <a:pt x="5972014" y="4986536"/>
                  <a:pt x="5953404" y="4997299"/>
                </a:cubicBezTo>
                <a:cubicBezTo>
                  <a:pt x="5878575" y="5030384"/>
                  <a:pt x="5898449" y="5064750"/>
                  <a:pt x="5924949" y="5110571"/>
                </a:cubicBezTo>
                <a:cubicBezTo>
                  <a:pt x="5953341" y="5083961"/>
                  <a:pt x="5983748" y="5061279"/>
                  <a:pt x="6012332" y="5034558"/>
                </a:cubicBezTo>
                <a:cubicBezTo>
                  <a:pt x="6045328" y="5005284"/>
                  <a:pt x="6072399" y="5040583"/>
                  <a:pt x="6102619" y="5028202"/>
                </a:cubicBezTo>
                <a:cubicBezTo>
                  <a:pt x="6119025" y="5023809"/>
                  <a:pt x="6113849" y="5036994"/>
                  <a:pt x="6113661" y="5047294"/>
                </a:cubicBezTo>
                <a:cubicBezTo>
                  <a:pt x="6091702" y="5085471"/>
                  <a:pt x="6093155" y="5120300"/>
                  <a:pt x="6113030" y="5154666"/>
                </a:cubicBezTo>
                <a:cubicBezTo>
                  <a:pt x="6130696" y="5185214"/>
                  <a:pt x="6164577" y="5211480"/>
                  <a:pt x="6163821" y="5242490"/>
                </a:cubicBezTo>
                <a:cubicBezTo>
                  <a:pt x="6162796" y="5259644"/>
                  <a:pt x="6166026" y="5268604"/>
                  <a:pt x="6171695" y="5272825"/>
                </a:cubicBezTo>
                <a:lnTo>
                  <a:pt x="6171960" y="5272847"/>
                </a:lnTo>
                <a:lnTo>
                  <a:pt x="6160393" y="5281399"/>
                </a:lnTo>
                <a:cubicBezTo>
                  <a:pt x="6153639" y="5289783"/>
                  <a:pt x="6148125" y="5301641"/>
                  <a:pt x="6144817" y="5319261"/>
                </a:cubicBezTo>
                <a:cubicBezTo>
                  <a:pt x="6135995" y="5243240"/>
                  <a:pt x="6091002" y="5210660"/>
                  <a:pt x="6077770" y="5167441"/>
                </a:cubicBezTo>
                <a:cubicBezTo>
                  <a:pt x="6016015" y="5200022"/>
                  <a:pt x="6051304" y="5259641"/>
                  <a:pt x="6055714" y="5308401"/>
                </a:cubicBezTo>
                <a:cubicBezTo>
                  <a:pt x="6055714" y="5351841"/>
                  <a:pt x="6042481" y="5384421"/>
                  <a:pt x="6011604" y="5405920"/>
                </a:cubicBezTo>
                <a:cubicBezTo>
                  <a:pt x="6011604" y="5411239"/>
                  <a:pt x="6011604" y="5416780"/>
                  <a:pt x="6007193" y="5411239"/>
                </a:cubicBezTo>
                <a:cubicBezTo>
                  <a:pt x="6002782" y="5411239"/>
                  <a:pt x="6007193" y="5405920"/>
                  <a:pt x="6007193" y="5400601"/>
                </a:cubicBezTo>
                <a:cubicBezTo>
                  <a:pt x="6002782" y="5330121"/>
                  <a:pt x="5980727" y="5313942"/>
                  <a:pt x="5923384" y="5340981"/>
                </a:cubicBezTo>
                <a:cubicBezTo>
                  <a:pt x="5910150" y="5286681"/>
                  <a:pt x="5905740" y="5281361"/>
                  <a:pt x="5918972" y="5232602"/>
                </a:cubicBezTo>
                <a:cubicBezTo>
                  <a:pt x="5923384" y="5210660"/>
                  <a:pt x="5918972" y="5205341"/>
                  <a:pt x="5905740" y="5205341"/>
                </a:cubicBezTo>
                <a:cubicBezTo>
                  <a:pt x="5892506" y="5205341"/>
                  <a:pt x="5888095" y="5194481"/>
                  <a:pt x="5879273" y="5183842"/>
                </a:cubicBezTo>
                <a:cubicBezTo>
                  <a:pt x="5835163" y="5129542"/>
                  <a:pt x="5826341" y="5129542"/>
                  <a:pt x="5782230" y="5183842"/>
                </a:cubicBezTo>
                <a:cubicBezTo>
                  <a:pt x="5760176" y="5210660"/>
                  <a:pt x="5738120" y="5243240"/>
                  <a:pt x="5694010" y="5237921"/>
                </a:cubicBezTo>
                <a:cubicBezTo>
                  <a:pt x="5666662" y="5232602"/>
                  <a:pt x="5613729" y="5221742"/>
                  <a:pt x="5591674" y="5281361"/>
                </a:cubicBezTo>
                <a:cubicBezTo>
                  <a:pt x="5582852" y="5254100"/>
                  <a:pt x="5587263" y="5216422"/>
                  <a:pt x="5547564" y="5221742"/>
                </a:cubicBezTo>
                <a:cubicBezTo>
                  <a:pt x="5551975" y="5232602"/>
                  <a:pt x="5556386" y="5237921"/>
                  <a:pt x="5560797" y="5248781"/>
                </a:cubicBezTo>
                <a:cubicBezTo>
                  <a:pt x="5565208" y="5265182"/>
                  <a:pt x="5574030" y="5292000"/>
                  <a:pt x="5556386" y="5303082"/>
                </a:cubicBezTo>
                <a:cubicBezTo>
                  <a:pt x="5538742" y="5308401"/>
                  <a:pt x="5529920" y="5292000"/>
                  <a:pt x="5521098" y="5275821"/>
                </a:cubicBezTo>
                <a:cubicBezTo>
                  <a:pt x="5507864" y="5259641"/>
                  <a:pt x="5503454" y="5237921"/>
                  <a:pt x="5494632" y="5216422"/>
                </a:cubicBezTo>
                <a:cubicBezTo>
                  <a:pt x="5476988" y="5221742"/>
                  <a:pt x="5468165" y="5248781"/>
                  <a:pt x="5450521" y="5243240"/>
                </a:cubicBezTo>
                <a:cubicBezTo>
                  <a:pt x="5446110" y="5205341"/>
                  <a:pt x="5384356" y="5129542"/>
                  <a:pt x="5349068" y="5118682"/>
                </a:cubicBezTo>
                <a:cubicBezTo>
                  <a:pt x="5340246" y="5118682"/>
                  <a:pt x="5327012" y="5113141"/>
                  <a:pt x="5322601" y="5113141"/>
                </a:cubicBezTo>
                <a:cubicBezTo>
                  <a:pt x="5300546" y="5135083"/>
                  <a:pt x="5300546" y="5124001"/>
                  <a:pt x="5296135" y="5096961"/>
                </a:cubicBezTo>
                <a:cubicBezTo>
                  <a:pt x="5278491" y="5015622"/>
                  <a:pt x="5251142" y="4999221"/>
                  <a:pt x="5184977" y="5026482"/>
                </a:cubicBezTo>
                <a:cubicBezTo>
                  <a:pt x="5176155" y="5031801"/>
                  <a:pt x="5162922" y="5037342"/>
                  <a:pt x="5154100" y="5037342"/>
                </a:cubicBezTo>
                <a:cubicBezTo>
                  <a:pt x="5114400" y="5037342"/>
                  <a:pt x="5105578" y="5069922"/>
                  <a:pt x="5109990" y="5107822"/>
                </a:cubicBezTo>
                <a:cubicBezTo>
                  <a:pt x="5114400" y="5145721"/>
                  <a:pt x="5105578" y="5167441"/>
                  <a:pt x="5070290" y="5178301"/>
                </a:cubicBezTo>
                <a:cubicBezTo>
                  <a:pt x="5052646" y="5178301"/>
                  <a:pt x="5017358" y="5194481"/>
                  <a:pt x="5017358" y="5194481"/>
                </a:cubicBezTo>
                <a:cubicBezTo>
                  <a:pt x="4995303" y="5243240"/>
                  <a:pt x="4964426" y="5221742"/>
                  <a:pt x="4937960" y="5205341"/>
                </a:cubicBezTo>
                <a:cubicBezTo>
                  <a:pt x="4933548" y="5254100"/>
                  <a:pt x="4933548" y="5292000"/>
                  <a:pt x="4933548" y="5346522"/>
                </a:cubicBezTo>
                <a:cubicBezTo>
                  <a:pt x="4901789" y="5308401"/>
                  <a:pt x="4853268" y="5308401"/>
                  <a:pt x="4866501" y="5243240"/>
                </a:cubicBezTo>
                <a:cubicBezTo>
                  <a:pt x="4875323" y="5205341"/>
                  <a:pt x="4888556" y="5221742"/>
                  <a:pt x="4901789" y="5232602"/>
                </a:cubicBezTo>
                <a:cubicBezTo>
                  <a:pt x="4906200" y="5200022"/>
                  <a:pt x="4929138" y="5161900"/>
                  <a:pt x="4901789" y="5129542"/>
                </a:cubicBezTo>
                <a:cubicBezTo>
                  <a:pt x="4897378" y="5118682"/>
                  <a:pt x="4884145" y="5096961"/>
                  <a:pt x="4875323" y="5113141"/>
                </a:cubicBezTo>
                <a:cubicBezTo>
                  <a:pt x="4862090" y="5124001"/>
                  <a:pt x="4830330" y="5113141"/>
                  <a:pt x="4844446" y="5156581"/>
                </a:cubicBezTo>
                <a:cubicBezTo>
                  <a:pt x="4853268" y="5172982"/>
                  <a:pt x="4840034" y="5189161"/>
                  <a:pt x="4830330" y="5194481"/>
                </a:cubicBezTo>
                <a:cubicBezTo>
                  <a:pt x="4786220" y="5205341"/>
                  <a:pt x="4759754" y="5237921"/>
                  <a:pt x="4737698" y="5275821"/>
                </a:cubicBezTo>
                <a:cubicBezTo>
                  <a:pt x="4742110" y="5216422"/>
                  <a:pt x="4746521" y="5151262"/>
                  <a:pt x="4750932" y="5086101"/>
                </a:cubicBezTo>
                <a:cubicBezTo>
                  <a:pt x="4724466" y="5096961"/>
                  <a:pt x="4728876" y="5135083"/>
                  <a:pt x="4702410" y="5140402"/>
                </a:cubicBezTo>
                <a:cubicBezTo>
                  <a:pt x="4693588" y="5102502"/>
                  <a:pt x="4680356" y="5064381"/>
                  <a:pt x="4675944" y="5026482"/>
                </a:cubicBezTo>
                <a:cubicBezTo>
                  <a:pt x="4671534" y="4977722"/>
                  <a:pt x="4653889" y="4988582"/>
                  <a:pt x="4636245" y="5010302"/>
                </a:cubicBezTo>
                <a:cubicBezTo>
                  <a:pt x="4627423" y="5021162"/>
                  <a:pt x="4618601" y="5037342"/>
                  <a:pt x="4614190" y="5048202"/>
                </a:cubicBezTo>
                <a:cubicBezTo>
                  <a:pt x="4596546" y="5086101"/>
                  <a:pt x="4578902" y="5102502"/>
                  <a:pt x="4548024" y="5048202"/>
                </a:cubicBezTo>
                <a:cubicBezTo>
                  <a:pt x="4578902" y="5113141"/>
                  <a:pt x="4534792" y="5135083"/>
                  <a:pt x="4512736" y="5151262"/>
                </a:cubicBezTo>
                <a:cubicBezTo>
                  <a:pt x="4490681" y="5167441"/>
                  <a:pt x="4468626" y="5129542"/>
                  <a:pt x="4450982" y="5107822"/>
                </a:cubicBezTo>
                <a:cubicBezTo>
                  <a:pt x="4428926" y="5080560"/>
                  <a:pt x="4405990" y="5075241"/>
                  <a:pt x="4388345" y="5113141"/>
                </a:cubicBezTo>
                <a:cubicBezTo>
                  <a:pt x="4379523" y="5124001"/>
                  <a:pt x="4370701" y="5135083"/>
                  <a:pt x="4361879" y="5151262"/>
                </a:cubicBezTo>
                <a:cubicBezTo>
                  <a:pt x="4348646" y="5096961"/>
                  <a:pt x="4348646" y="5042661"/>
                  <a:pt x="4322180" y="4983041"/>
                </a:cubicBezTo>
                <a:cubicBezTo>
                  <a:pt x="4300124" y="5086101"/>
                  <a:pt x="4370701" y="5200022"/>
                  <a:pt x="4282480" y="5281361"/>
                </a:cubicBezTo>
                <a:cubicBezTo>
                  <a:pt x="4264836" y="5248781"/>
                  <a:pt x="4269248" y="5216422"/>
                  <a:pt x="4269248" y="5183842"/>
                </a:cubicBezTo>
                <a:lnTo>
                  <a:pt x="4269248" y="5086101"/>
                </a:lnTo>
                <a:cubicBezTo>
                  <a:pt x="4242781" y="5129542"/>
                  <a:pt x="4229548" y="5183842"/>
                  <a:pt x="4203082" y="5221742"/>
                </a:cubicBezTo>
                <a:cubicBezTo>
                  <a:pt x="4194260" y="5232602"/>
                  <a:pt x="4185438" y="5243240"/>
                  <a:pt x="4172204" y="5237921"/>
                </a:cubicBezTo>
                <a:cubicBezTo>
                  <a:pt x="4158972" y="5232602"/>
                  <a:pt x="4150150" y="5221742"/>
                  <a:pt x="4145738" y="5205341"/>
                </a:cubicBezTo>
                <a:cubicBezTo>
                  <a:pt x="4141328" y="5183842"/>
                  <a:pt x="4150150" y="5178301"/>
                  <a:pt x="4163382" y="5178301"/>
                </a:cubicBezTo>
                <a:cubicBezTo>
                  <a:pt x="4185438" y="5178301"/>
                  <a:pt x="4181027" y="5161900"/>
                  <a:pt x="4172204" y="5145721"/>
                </a:cubicBezTo>
                <a:cubicBezTo>
                  <a:pt x="4150150" y="5096961"/>
                  <a:pt x="4145738" y="5048202"/>
                  <a:pt x="4172204" y="4999221"/>
                </a:cubicBezTo>
                <a:cubicBezTo>
                  <a:pt x="4167794" y="4999221"/>
                  <a:pt x="4167794" y="4999221"/>
                  <a:pt x="4167794" y="4993901"/>
                </a:cubicBezTo>
                <a:cubicBezTo>
                  <a:pt x="4158972" y="4999221"/>
                  <a:pt x="4150150" y="5010302"/>
                  <a:pt x="4141328" y="5010302"/>
                </a:cubicBezTo>
                <a:cubicBezTo>
                  <a:pt x="4066340" y="5021162"/>
                  <a:pt x="4044285" y="5080560"/>
                  <a:pt x="4044285" y="5161900"/>
                </a:cubicBezTo>
                <a:cubicBezTo>
                  <a:pt x="4044285" y="5167441"/>
                  <a:pt x="4044285" y="5178301"/>
                  <a:pt x="4035463" y="5178301"/>
                </a:cubicBezTo>
                <a:cubicBezTo>
                  <a:pt x="4000175" y="5156581"/>
                  <a:pt x="4048696" y="5102502"/>
                  <a:pt x="4008997" y="5080560"/>
                </a:cubicBezTo>
                <a:cubicBezTo>
                  <a:pt x="3990471" y="5129542"/>
                  <a:pt x="3990471" y="5183842"/>
                  <a:pt x="3977237" y="5232602"/>
                </a:cubicBezTo>
                <a:cubicBezTo>
                  <a:pt x="3972826" y="5265182"/>
                  <a:pt x="3981649" y="5319261"/>
                  <a:pt x="3941949" y="5319261"/>
                </a:cubicBezTo>
                <a:cubicBezTo>
                  <a:pt x="3911072" y="5319261"/>
                  <a:pt x="3915483" y="5265182"/>
                  <a:pt x="3906661" y="5232602"/>
                </a:cubicBezTo>
                <a:cubicBezTo>
                  <a:pt x="3906661" y="5232602"/>
                  <a:pt x="3902250" y="5232602"/>
                  <a:pt x="3897839" y="5227061"/>
                </a:cubicBezTo>
                <a:cubicBezTo>
                  <a:pt x="3889017" y="5248781"/>
                  <a:pt x="3875784" y="5265182"/>
                  <a:pt x="3866962" y="5286681"/>
                </a:cubicBezTo>
                <a:cubicBezTo>
                  <a:pt x="3849318" y="5270501"/>
                  <a:pt x="3866962" y="5248781"/>
                  <a:pt x="3853729" y="5237921"/>
                </a:cubicBezTo>
                <a:cubicBezTo>
                  <a:pt x="3814029" y="5237921"/>
                  <a:pt x="3787563" y="5254100"/>
                  <a:pt x="3787563" y="5303082"/>
                </a:cubicBezTo>
                <a:cubicBezTo>
                  <a:pt x="3783152" y="5357160"/>
                  <a:pt x="3756686" y="5330121"/>
                  <a:pt x="3739042" y="5319261"/>
                </a:cubicBezTo>
                <a:cubicBezTo>
                  <a:pt x="3739042" y="5346522"/>
                  <a:pt x="3747864" y="5368021"/>
                  <a:pt x="3730220" y="5389741"/>
                </a:cubicBezTo>
                <a:cubicBezTo>
                  <a:pt x="3703754" y="5351841"/>
                  <a:pt x="3716987" y="5313942"/>
                  <a:pt x="3734631" y="5286681"/>
                </a:cubicBezTo>
                <a:cubicBezTo>
                  <a:pt x="3769919" y="5232602"/>
                  <a:pt x="3756686" y="5189161"/>
                  <a:pt x="3739042" y="5129542"/>
                </a:cubicBezTo>
                <a:cubicBezTo>
                  <a:pt x="3677287" y="5243240"/>
                  <a:pt x="3668465" y="5248781"/>
                  <a:pt x="3593478" y="5216422"/>
                </a:cubicBezTo>
                <a:cubicBezTo>
                  <a:pt x="3575834" y="5205341"/>
                  <a:pt x="3526430" y="5205341"/>
                  <a:pt x="3535252" y="5161900"/>
                </a:cubicBezTo>
                <a:cubicBezTo>
                  <a:pt x="3544074" y="5124001"/>
                  <a:pt x="3535252" y="5091642"/>
                  <a:pt x="3526430" y="5053743"/>
                </a:cubicBezTo>
                <a:cubicBezTo>
                  <a:pt x="3491142" y="5107822"/>
                  <a:pt x="3508786" y="5178301"/>
                  <a:pt x="3477909" y="5232602"/>
                </a:cubicBezTo>
                <a:cubicBezTo>
                  <a:pt x="3451443" y="5200022"/>
                  <a:pt x="3447032" y="5156581"/>
                  <a:pt x="3442621" y="5113141"/>
                </a:cubicBezTo>
                <a:cubicBezTo>
                  <a:pt x="3438210" y="5075241"/>
                  <a:pt x="3433799" y="5037342"/>
                  <a:pt x="3429388" y="4993901"/>
                </a:cubicBezTo>
                <a:cubicBezTo>
                  <a:pt x="3407332" y="5010302"/>
                  <a:pt x="3416155" y="5026482"/>
                  <a:pt x="3416155" y="5042661"/>
                </a:cubicBezTo>
                <a:lnTo>
                  <a:pt x="3429388" y="5140402"/>
                </a:lnTo>
                <a:cubicBezTo>
                  <a:pt x="3433799" y="5200022"/>
                  <a:pt x="3424977" y="5210660"/>
                  <a:pt x="3376455" y="5200022"/>
                </a:cubicBezTo>
                <a:cubicBezTo>
                  <a:pt x="3363222" y="5200022"/>
                  <a:pt x="3349989" y="5205341"/>
                  <a:pt x="3341167" y="5216422"/>
                </a:cubicBezTo>
                <a:cubicBezTo>
                  <a:pt x="3323523" y="5232602"/>
                  <a:pt x="3310290" y="5254100"/>
                  <a:pt x="3301468" y="5275821"/>
                </a:cubicBezTo>
                <a:cubicBezTo>
                  <a:pt x="3297057" y="5292000"/>
                  <a:pt x="3288235" y="5346522"/>
                  <a:pt x="3257357" y="5297762"/>
                </a:cubicBezTo>
                <a:cubicBezTo>
                  <a:pt x="3248535" y="5286681"/>
                  <a:pt x="3222069" y="5292000"/>
                  <a:pt x="3222069" y="5324580"/>
                </a:cubicBezTo>
                <a:cubicBezTo>
                  <a:pt x="3226480" y="5362480"/>
                  <a:pt x="3217658" y="5400601"/>
                  <a:pt x="3208836" y="5433181"/>
                </a:cubicBezTo>
                <a:cubicBezTo>
                  <a:pt x="3204425" y="5449360"/>
                  <a:pt x="3195603" y="5465761"/>
                  <a:pt x="3182370" y="5471081"/>
                </a:cubicBezTo>
                <a:cubicBezTo>
                  <a:pt x="3164726" y="5471081"/>
                  <a:pt x="3160315" y="5449360"/>
                  <a:pt x="3155904" y="5438500"/>
                </a:cubicBezTo>
                <a:cubicBezTo>
                  <a:pt x="3145317" y="5422321"/>
                  <a:pt x="3145317" y="5400601"/>
                  <a:pt x="3136495" y="5384421"/>
                </a:cubicBezTo>
                <a:cubicBezTo>
                  <a:pt x="3118851" y="5351841"/>
                  <a:pt x="3105618" y="5313942"/>
                  <a:pt x="3070330" y="5373340"/>
                </a:cubicBezTo>
                <a:lnTo>
                  <a:pt x="3070330" y="5248781"/>
                </a:lnTo>
                <a:cubicBezTo>
                  <a:pt x="3021808" y="5330121"/>
                  <a:pt x="2990931" y="5411239"/>
                  <a:pt x="2968876" y="5503439"/>
                </a:cubicBezTo>
                <a:cubicBezTo>
                  <a:pt x="2951232" y="5487260"/>
                  <a:pt x="2951232" y="5459999"/>
                  <a:pt x="2929177" y="5449360"/>
                </a:cubicBezTo>
                <a:cubicBezTo>
                  <a:pt x="2929177" y="5481941"/>
                  <a:pt x="2933588" y="5514521"/>
                  <a:pt x="2924766" y="5552421"/>
                </a:cubicBezTo>
                <a:cubicBezTo>
                  <a:pt x="2893889" y="5498120"/>
                  <a:pt x="2854189" y="5459999"/>
                  <a:pt x="2854189" y="5395060"/>
                </a:cubicBezTo>
                <a:cubicBezTo>
                  <a:pt x="2854189" y="5389741"/>
                  <a:pt x="2854189" y="5384421"/>
                  <a:pt x="2849778" y="5378659"/>
                </a:cubicBezTo>
                <a:cubicBezTo>
                  <a:pt x="2801257" y="5313942"/>
                  <a:pt x="2788024" y="5237921"/>
                  <a:pt x="2796846" y="5151262"/>
                </a:cubicBezTo>
                <a:cubicBezTo>
                  <a:pt x="2801257" y="5135083"/>
                  <a:pt x="2788024" y="5118682"/>
                  <a:pt x="2770380" y="5118682"/>
                </a:cubicBezTo>
                <a:cubicBezTo>
                  <a:pt x="2757147" y="5183842"/>
                  <a:pt x="2779202" y="5259641"/>
                  <a:pt x="2743913" y="5324580"/>
                </a:cubicBezTo>
                <a:cubicBezTo>
                  <a:pt x="2739502" y="5286681"/>
                  <a:pt x="2739502" y="5248781"/>
                  <a:pt x="2739502" y="5205341"/>
                </a:cubicBezTo>
                <a:cubicBezTo>
                  <a:pt x="2739502" y="5167441"/>
                  <a:pt x="2739502" y="5129542"/>
                  <a:pt x="2712154" y="5096961"/>
                </a:cubicBezTo>
                <a:cubicBezTo>
                  <a:pt x="2690099" y="5140402"/>
                  <a:pt x="2668044" y="5178301"/>
                  <a:pt x="2645989" y="5216422"/>
                </a:cubicBezTo>
                <a:cubicBezTo>
                  <a:pt x="2637167" y="5232602"/>
                  <a:pt x="2623933" y="5254100"/>
                  <a:pt x="2615111" y="5254100"/>
                </a:cubicBezTo>
                <a:cubicBezTo>
                  <a:pt x="2557768" y="5248781"/>
                  <a:pt x="2571001" y="5303082"/>
                  <a:pt x="2566590" y="5340981"/>
                </a:cubicBezTo>
                <a:cubicBezTo>
                  <a:pt x="2562179" y="5357160"/>
                  <a:pt x="2571001" y="5378659"/>
                  <a:pt x="2557768" y="5389741"/>
                </a:cubicBezTo>
                <a:cubicBezTo>
                  <a:pt x="2535713" y="5378659"/>
                  <a:pt x="2526891" y="5351841"/>
                  <a:pt x="2513658" y="5330121"/>
                </a:cubicBezTo>
                <a:cubicBezTo>
                  <a:pt x="2473958" y="5275821"/>
                  <a:pt x="2473958" y="5275821"/>
                  <a:pt x="2425437" y="5324580"/>
                </a:cubicBezTo>
                <a:cubicBezTo>
                  <a:pt x="2407793" y="5346522"/>
                  <a:pt x="2390149" y="5362480"/>
                  <a:pt x="2372505" y="5378659"/>
                </a:cubicBezTo>
                <a:cubicBezTo>
                  <a:pt x="2350450" y="5400601"/>
                  <a:pt x="2323983" y="5411239"/>
                  <a:pt x="2301046" y="5378659"/>
                </a:cubicBezTo>
                <a:cubicBezTo>
                  <a:pt x="2283402" y="5346522"/>
                  <a:pt x="2265758" y="5357160"/>
                  <a:pt x="2248114" y="5373340"/>
                </a:cubicBezTo>
                <a:cubicBezTo>
                  <a:pt x="2226059" y="5395060"/>
                  <a:pt x="2204003" y="5422321"/>
                  <a:pt x="2181948" y="5449360"/>
                </a:cubicBezTo>
                <a:lnTo>
                  <a:pt x="2181948" y="5378659"/>
                </a:lnTo>
                <a:cubicBezTo>
                  <a:pt x="2168715" y="5400601"/>
                  <a:pt x="2177537" y="5427640"/>
                  <a:pt x="2155482" y="5438500"/>
                </a:cubicBezTo>
                <a:cubicBezTo>
                  <a:pt x="2151071" y="5400601"/>
                  <a:pt x="2146660" y="5368021"/>
                  <a:pt x="2142249" y="5335440"/>
                </a:cubicBezTo>
                <a:cubicBezTo>
                  <a:pt x="2111372" y="5346522"/>
                  <a:pt x="2089317" y="5303082"/>
                  <a:pt x="2067262" y="5303082"/>
                </a:cubicBezTo>
                <a:cubicBezTo>
                  <a:pt x="2023151" y="5297762"/>
                  <a:pt x="2001096" y="5340981"/>
                  <a:pt x="1987863" y="5384421"/>
                </a:cubicBezTo>
                <a:cubicBezTo>
                  <a:pt x="1930520" y="5351841"/>
                  <a:pt x="1867883" y="5319261"/>
                  <a:pt x="1801718" y="5319261"/>
                </a:cubicBezTo>
                <a:cubicBezTo>
                  <a:pt x="1801718" y="5351841"/>
                  <a:pt x="1841417" y="5384421"/>
                  <a:pt x="1792896" y="5395060"/>
                </a:cubicBezTo>
                <a:cubicBezTo>
                  <a:pt x="1762018" y="5395060"/>
                  <a:pt x="1735552" y="5335440"/>
                  <a:pt x="1744374" y="5303082"/>
                </a:cubicBezTo>
                <a:cubicBezTo>
                  <a:pt x="1762018" y="5254100"/>
                  <a:pt x="1753196" y="5210660"/>
                  <a:pt x="1748785" y="5161900"/>
                </a:cubicBezTo>
                <a:cubicBezTo>
                  <a:pt x="1748785" y="5145721"/>
                  <a:pt x="1731141" y="5140402"/>
                  <a:pt x="1731141" y="5156581"/>
                </a:cubicBezTo>
                <a:cubicBezTo>
                  <a:pt x="1731141" y="5205341"/>
                  <a:pt x="1687031" y="5248781"/>
                  <a:pt x="1704675" y="5303082"/>
                </a:cubicBezTo>
                <a:cubicBezTo>
                  <a:pt x="1656154" y="5319261"/>
                  <a:pt x="1616454" y="5292000"/>
                  <a:pt x="1589988" y="5243240"/>
                </a:cubicBezTo>
                <a:cubicBezTo>
                  <a:pt x="1576755" y="5205341"/>
                  <a:pt x="1594399" y="5167441"/>
                  <a:pt x="1616454" y="5135083"/>
                </a:cubicBezTo>
                <a:cubicBezTo>
                  <a:pt x="1585577" y="5129542"/>
                  <a:pt x="1567933" y="5086101"/>
                  <a:pt x="1532645" y="5086101"/>
                </a:cubicBezTo>
                <a:cubicBezTo>
                  <a:pt x="1528234" y="5183842"/>
                  <a:pt x="1523823" y="5189161"/>
                  <a:pt x="1497357" y="5237921"/>
                </a:cubicBezTo>
                <a:cubicBezTo>
                  <a:pt x="1417076" y="5172982"/>
                  <a:pt x="1408254" y="5178301"/>
                  <a:pt x="1386199" y="5292000"/>
                </a:cubicBezTo>
                <a:cubicBezTo>
                  <a:pt x="1381788" y="5319261"/>
                  <a:pt x="1367672" y="5346522"/>
                  <a:pt x="1358850" y="5368021"/>
                </a:cubicBezTo>
                <a:cubicBezTo>
                  <a:pt x="1345617" y="5405920"/>
                  <a:pt x="1332384" y="5411239"/>
                  <a:pt x="1314740" y="5373340"/>
                </a:cubicBezTo>
                <a:cubicBezTo>
                  <a:pt x="1292685" y="5324580"/>
                  <a:pt x="1288274" y="5275821"/>
                  <a:pt x="1266219" y="5227061"/>
                </a:cubicBezTo>
                <a:cubicBezTo>
                  <a:pt x="1261808" y="5319261"/>
                  <a:pt x="1279452" y="5405920"/>
                  <a:pt x="1275041" y="5492579"/>
                </a:cubicBezTo>
                <a:cubicBezTo>
                  <a:pt x="1244163" y="5492579"/>
                  <a:pt x="1213286" y="5481941"/>
                  <a:pt x="1213286" y="5438500"/>
                </a:cubicBezTo>
                <a:cubicBezTo>
                  <a:pt x="1208875" y="5395060"/>
                  <a:pt x="1195642" y="5389741"/>
                  <a:pt x="1164765" y="5389741"/>
                </a:cubicBezTo>
                <a:cubicBezTo>
                  <a:pt x="1151532" y="5395060"/>
                  <a:pt x="1133888" y="5389741"/>
                  <a:pt x="1120655" y="5384421"/>
                </a:cubicBezTo>
                <a:cubicBezTo>
                  <a:pt x="1022730" y="5368021"/>
                  <a:pt x="934509" y="5313942"/>
                  <a:pt x="841878" y="5292000"/>
                </a:cubicBezTo>
                <a:cubicBezTo>
                  <a:pt x="771301" y="5275821"/>
                  <a:pt x="771301" y="5275821"/>
                  <a:pt x="780123" y="5357160"/>
                </a:cubicBezTo>
                <a:cubicBezTo>
                  <a:pt x="784534" y="5378659"/>
                  <a:pt x="784534" y="5400601"/>
                  <a:pt x="784534" y="5416780"/>
                </a:cubicBezTo>
                <a:cubicBezTo>
                  <a:pt x="784534" y="5433181"/>
                  <a:pt x="793356" y="5454680"/>
                  <a:pt x="771301" y="5454680"/>
                </a:cubicBezTo>
                <a:cubicBezTo>
                  <a:pt x="753657" y="5454680"/>
                  <a:pt x="736013" y="5454680"/>
                  <a:pt x="736013" y="5422321"/>
                </a:cubicBezTo>
                <a:cubicBezTo>
                  <a:pt x="736013" y="5400601"/>
                  <a:pt x="731602" y="5378659"/>
                  <a:pt x="731602" y="5357160"/>
                </a:cubicBezTo>
                <a:lnTo>
                  <a:pt x="713958" y="5357160"/>
                </a:lnTo>
                <a:cubicBezTo>
                  <a:pt x="705136" y="5373340"/>
                  <a:pt x="709547" y="5405920"/>
                  <a:pt x="687492" y="5416780"/>
                </a:cubicBezTo>
                <a:cubicBezTo>
                  <a:pt x="669847" y="5389741"/>
                  <a:pt x="674259" y="5357160"/>
                  <a:pt x="674259" y="5330121"/>
                </a:cubicBezTo>
                <a:lnTo>
                  <a:pt x="669847" y="5330121"/>
                </a:lnTo>
                <a:lnTo>
                  <a:pt x="665436" y="5330121"/>
                </a:lnTo>
                <a:cubicBezTo>
                  <a:pt x="661025" y="5346522"/>
                  <a:pt x="656614" y="5357160"/>
                  <a:pt x="652203" y="5373340"/>
                </a:cubicBezTo>
                <a:cubicBezTo>
                  <a:pt x="647792" y="5384421"/>
                  <a:pt x="638970" y="5395060"/>
                  <a:pt x="624855" y="5395060"/>
                </a:cubicBezTo>
                <a:cubicBezTo>
                  <a:pt x="607211" y="5395060"/>
                  <a:pt x="598389" y="5373340"/>
                  <a:pt x="602800" y="5362480"/>
                </a:cubicBezTo>
                <a:cubicBezTo>
                  <a:pt x="611622" y="5281361"/>
                  <a:pt x="563101" y="5275821"/>
                  <a:pt x="514579" y="5259641"/>
                </a:cubicBezTo>
                <a:cubicBezTo>
                  <a:pt x="518990" y="5340981"/>
                  <a:pt x="571923" y="5427640"/>
                  <a:pt x="479291" y="5481941"/>
                </a:cubicBezTo>
                <a:cubicBezTo>
                  <a:pt x="435181" y="5362480"/>
                  <a:pt x="338138" y="5433181"/>
                  <a:pt x="267562" y="5411239"/>
                </a:cubicBezTo>
                <a:cubicBezTo>
                  <a:pt x="232273" y="5400601"/>
                  <a:pt x="245506" y="5454680"/>
                  <a:pt x="227862" y="5465761"/>
                </a:cubicBezTo>
                <a:cubicBezTo>
                  <a:pt x="214629" y="5476400"/>
                  <a:pt x="204925" y="5498120"/>
                  <a:pt x="187281" y="5492579"/>
                </a:cubicBezTo>
                <a:cubicBezTo>
                  <a:pt x="166108" y="5496125"/>
                  <a:pt x="127291" y="5512526"/>
                  <a:pt x="99060" y="5487260"/>
                </a:cubicBezTo>
                <a:cubicBezTo>
                  <a:pt x="70830" y="5461994"/>
                  <a:pt x="28484" y="5400601"/>
                  <a:pt x="15251" y="5340981"/>
                </a:cubicBezTo>
                <a:lnTo>
                  <a:pt x="11278" y="5346268"/>
                </a:lnTo>
                <a:lnTo>
                  <a:pt x="524" y="5307700"/>
                </a:lnTo>
                <a:cubicBezTo>
                  <a:pt x="-1387" y="5290273"/>
                  <a:pt x="1570" y="5272629"/>
                  <a:pt x="15484" y="5255311"/>
                </a:cubicBezTo>
                <a:cubicBezTo>
                  <a:pt x="34453" y="5234905"/>
                  <a:pt x="71648" y="5195709"/>
                  <a:pt x="32691" y="5145477"/>
                </a:cubicBezTo>
                <a:cubicBezTo>
                  <a:pt x="60496" y="5152395"/>
                  <a:pt x="90151" y="5176053"/>
                  <a:pt x="106617" y="5139539"/>
                </a:cubicBezTo>
                <a:cubicBezTo>
                  <a:pt x="95066" y="5137545"/>
                  <a:pt x="88219" y="5138478"/>
                  <a:pt x="76668" y="5136483"/>
                </a:cubicBezTo>
                <a:cubicBezTo>
                  <a:pt x="60414" y="5131560"/>
                  <a:pt x="32985" y="5124876"/>
                  <a:pt x="32902" y="5104040"/>
                </a:cubicBezTo>
                <a:cubicBezTo>
                  <a:pt x="37712" y="5086250"/>
                  <a:pt x="56298" y="5087429"/>
                  <a:pt x="74695" y="5088490"/>
                </a:cubicBezTo>
                <a:cubicBezTo>
                  <a:pt x="95424" y="5085807"/>
                  <a:pt x="116194" y="5093542"/>
                  <a:pt x="139107" y="5097415"/>
                </a:cubicBezTo>
                <a:cubicBezTo>
                  <a:pt x="143917" y="5079625"/>
                  <a:pt x="125625" y="5057845"/>
                  <a:pt x="139654" y="5045795"/>
                </a:cubicBezTo>
                <a:cubicBezTo>
                  <a:pt x="174159" y="5062080"/>
                  <a:pt x="271145" y="5049715"/>
                  <a:pt x="299014" y="5025498"/>
                </a:cubicBezTo>
                <a:cubicBezTo>
                  <a:pt x="303676" y="5018009"/>
                  <a:pt x="315374" y="5009703"/>
                  <a:pt x="317705" y="5005958"/>
                </a:cubicBezTo>
                <a:cubicBezTo>
                  <a:pt x="310735" y="4975639"/>
                  <a:pt x="320142" y="4981495"/>
                  <a:pt x="345428" y="4992041"/>
                </a:cubicBezTo>
                <a:cubicBezTo>
                  <a:pt x="423805" y="5020051"/>
                  <a:pt x="452182" y="5005502"/>
                  <a:pt x="464008" y="4934925"/>
                </a:cubicBezTo>
                <a:cubicBezTo>
                  <a:pt x="464155" y="4924624"/>
                  <a:pt x="466445" y="4910462"/>
                  <a:pt x="471107" y="4902973"/>
                </a:cubicBezTo>
                <a:cubicBezTo>
                  <a:pt x="492089" y="4869271"/>
                  <a:pt x="469093" y="4844563"/>
                  <a:pt x="434587" y="4828277"/>
                </a:cubicBezTo>
                <a:cubicBezTo>
                  <a:pt x="400082" y="4811992"/>
                  <a:pt x="386306" y="4793023"/>
                  <a:pt x="395736" y="4757327"/>
                </a:cubicBezTo>
                <a:cubicBezTo>
                  <a:pt x="405061" y="4742348"/>
                  <a:pt x="409976" y="4703840"/>
                  <a:pt x="409976" y="4703840"/>
                </a:cubicBezTo>
                <a:cubicBezTo>
                  <a:pt x="380239" y="4659347"/>
                  <a:pt x="414809" y="4644496"/>
                  <a:pt x="442719" y="4630696"/>
                </a:cubicBezTo>
                <a:cubicBezTo>
                  <a:pt x="403657" y="4601182"/>
                  <a:pt x="371483" y="4581152"/>
                  <a:pt x="325198" y="4552337"/>
                </a:cubicBezTo>
                <a:cubicBezTo>
                  <a:pt x="374345" y="4545522"/>
                  <a:pt x="399989" y="4504331"/>
                  <a:pt x="448312" y="4550003"/>
                </a:cubicBezTo>
                <a:cubicBezTo>
                  <a:pt x="475823" y="4577522"/>
                  <a:pt x="454906" y="4580088"/>
                  <a:pt x="438693" y="4585583"/>
                </a:cubicBezTo>
                <a:cubicBezTo>
                  <a:pt x="464020" y="4606546"/>
                  <a:pt x="484260" y="4646166"/>
                  <a:pt x="526184" y="4640050"/>
                </a:cubicBezTo>
                <a:cubicBezTo>
                  <a:pt x="537734" y="4642045"/>
                  <a:pt x="563167" y="4642291"/>
                  <a:pt x="554094" y="4626251"/>
                </a:cubicBezTo>
                <a:cubicBezTo>
                  <a:pt x="551869" y="4609277"/>
                  <a:pt x="577873" y="4588055"/>
                  <a:pt x="533536" y="4577079"/>
                </a:cubicBezTo>
                <a:cubicBezTo>
                  <a:pt x="514950" y="4575901"/>
                  <a:pt x="508208" y="4556116"/>
                  <a:pt x="508821" y="4545067"/>
                </a:cubicBezTo>
                <a:cubicBezTo>
                  <a:pt x="522915" y="4501880"/>
                  <a:pt x="509244" y="4462194"/>
                  <a:pt x="488726" y="4423440"/>
                </a:cubicBezTo>
                <a:cubicBezTo>
                  <a:pt x="536820" y="4458577"/>
                  <a:pt x="589805" y="4496760"/>
                  <a:pt x="642790" y="4534942"/>
                </a:cubicBezTo>
                <a:cubicBezTo>
                  <a:pt x="647559" y="4506734"/>
                  <a:pt x="612865" y="4490331"/>
                  <a:pt x="622337" y="4465052"/>
                </a:cubicBezTo>
                <a:cubicBezTo>
                  <a:pt x="659174" y="4477593"/>
                  <a:pt x="698529" y="4486507"/>
                  <a:pt x="733035" y="4502792"/>
                </a:cubicBezTo>
                <a:cubicBezTo>
                  <a:pt x="776759" y="4524817"/>
                  <a:pt x="776865" y="4504099"/>
                  <a:pt x="767751" y="4477641"/>
                </a:cubicBezTo>
                <a:cubicBezTo>
                  <a:pt x="763194" y="4464412"/>
                  <a:pt x="754122" y="4448372"/>
                  <a:pt x="747233" y="4438888"/>
                </a:cubicBezTo>
                <a:cubicBezTo>
                  <a:pt x="724384" y="4403879"/>
                  <a:pt x="719786" y="4380232"/>
                  <a:pt x="782202" y="4382718"/>
                </a:cubicBezTo>
                <a:cubicBezTo>
                  <a:pt x="710755" y="4374610"/>
                  <a:pt x="715440" y="4325567"/>
                  <a:pt x="713362" y="4298293"/>
                </a:cubicBezTo>
                <a:cubicBezTo>
                  <a:pt x="711283" y="4271019"/>
                  <a:pt x="755113" y="4272326"/>
                  <a:pt x="782877" y="4268826"/>
                </a:cubicBezTo>
                <a:cubicBezTo>
                  <a:pt x="817676" y="4264510"/>
                  <a:pt x="834314" y="4247850"/>
                  <a:pt x="811465" y="4212841"/>
                </a:cubicBezTo>
                <a:cubicBezTo>
                  <a:pt x="806908" y="4199612"/>
                  <a:pt x="802163" y="4186266"/>
                  <a:pt x="793091" y="4170226"/>
                </a:cubicBezTo>
                <a:cubicBezTo>
                  <a:pt x="846182" y="4187690"/>
                  <a:pt x="892279" y="4216388"/>
                  <a:pt x="956879" y="4225429"/>
                </a:cubicBezTo>
                <a:cubicBezTo>
                  <a:pt x="881045" y="4152238"/>
                  <a:pt x="747035" y="4151945"/>
                  <a:pt x="724608" y="4034063"/>
                </a:cubicBezTo>
                <a:cubicBezTo>
                  <a:pt x="761591" y="4036304"/>
                  <a:pt x="786730" y="4057150"/>
                  <a:pt x="814388" y="4074369"/>
                </a:cubicBezTo>
                <a:lnTo>
                  <a:pt x="897364" y="4126026"/>
                </a:lnTo>
                <a:cubicBezTo>
                  <a:pt x="874473" y="4080599"/>
                  <a:pt x="835370" y="4040667"/>
                  <a:pt x="817183" y="3998169"/>
                </a:cubicBezTo>
                <a:cubicBezTo>
                  <a:pt x="812626" y="3984940"/>
                  <a:pt x="808258" y="3971828"/>
                  <a:pt x="819767" y="3963405"/>
                </a:cubicBezTo>
                <a:cubicBezTo>
                  <a:pt x="831277" y="3954983"/>
                  <a:pt x="845158" y="3953233"/>
                  <a:pt x="861413" y="3958157"/>
                </a:cubicBezTo>
                <a:cubicBezTo>
                  <a:pt x="881995" y="3965774"/>
                  <a:pt x="882036" y="3976192"/>
                  <a:pt x="875043" y="3987426"/>
                </a:cubicBezTo>
                <a:cubicBezTo>
                  <a:pt x="863386" y="4006149"/>
                  <a:pt x="879641" y="4011072"/>
                  <a:pt x="898038" y="4012134"/>
                </a:cubicBezTo>
                <a:cubicBezTo>
                  <a:pt x="951088" y="4019180"/>
                  <a:pt x="994813" y="4041205"/>
                  <a:pt x="1022407" y="4089560"/>
                </a:cubicBezTo>
                <a:cubicBezTo>
                  <a:pt x="1024738" y="4085815"/>
                  <a:pt x="1024738" y="4085815"/>
                  <a:pt x="1029254" y="4088627"/>
                </a:cubicBezTo>
                <a:cubicBezTo>
                  <a:pt x="1029401" y="4078326"/>
                  <a:pt x="1024656" y="4064980"/>
                  <a:pt x="1029318" y="4057491"/>
                </a:cubicBezTo>
                <a:cubicBezTo>
                  <a:pt x="1059730" y="3988092"/>
                  <a:pt x="1020961" y="3937977"/>
                  <a:pt x="951910" y="3894988"/>
                </a:cubicBezTo>
                <a:cubicBezTo>
                  <a:pt x="947206" y="3892060"/>
                  <a:pt x="937986" y="3886320"/>
                  <a:pt x="942649" y="3878831"/>
                </a:cubicBezTo>
                <a:cubicBezTo>
                  <a:pt x="979738" y="3860353"/>
                  <a:pt x="1000003" y="3930125"/>
                  <a:pt x="1039612" y="3908019"/>
                </a:cubicBezTo>
                <a:cubicBezTo>
                  <a:pt x="1007821" y="3866405"/>
                  <a:pt x="961724" y="3837707"/>
                  <a:pt x="927324" y="3800703"/>
                </a:cubicBezTo>
                <a:cubicBezTo>
                  <a:pt x="901997" y="3779739"/>
                  <a:pt x="851425" y="3758648"/>
                  <a:pt x="872407" y="3724946"/>
                </a:cubicBezTo>
                <a:cubicBezTo>
                  <a:pt x="888725" y="3698734"/>
                  <a:pt x="932303" y="3731059"/>
                  <a:pt x="964624" y="3740789"/>
                </a:cubicBezTo>
                <a:cubicBezTo>
                  <a:pt x="964624" y="3740789"/>
                  <a:pt x="966956" y="3737044"/>
                  <a:pt x="973991" y="3736228"/>
                </a:cubicBezTo>
                <a:cubicBezTo>
                  <a:pt x="960214" y="3717259"/>
                  <a:pt x="953285" y="3697357"/>
                  <a:pt x="939696" y="3678506"/>
                </a:cubicBezTo>
                <a:cubicBezTo>
                  <a:pt x="962757" y="3672078"/>
                  <a:pt x="971870" y="3698536"/>
                  <a:pt x="988084" y="3693042"/>
                </a:cubicBezTo>
                <a:cubicBezTo>
                  <a:pt x="1009065" y="3659340"/>
                  <a:pt x="1009317" y="3628321"/>
                  <a:pt x="967736" y="3602434"/>
                </a:cubicBezTo>
                <a:cubicBezTo>
                  <a:pt x="924158" y="3570109"/>
                  <a:pt x="961100" y="3561931"/>
                  <a:pt x="979645" y="3552692"/>
                </a:cubicBezTo>
                <a:cubicBezTo>
                  <a:pt x="956502" y="3538284"/>
                  <a:pt x="933589" y="3534411"/>
                  <a:pt x="924475" y="3507954"/>
                </a:cubicBezTo>
                <a:cubicBezTo>
                  <a:pt x="970636" y="3505516"/>
                  <a:pt x="995816" y="3536780"/>
                  <a:pt x="1009634" y="3566166"/>
                </a:cubicBezTo>
                <a:cubicBezTo>
                  <a:pt x="1036893" y="3624705"/>
                  <a:pt x="1080765" y="3636429"/>
                  <a:pt x="1140703" y="3652960"/>
                </a:cubicBezTo>
                <a:cubicBezTo>
                  <a:pt x="1076818" y="3540444"/>
                  <a:pt x="1076777" y="3530026"/>
                  <a:pt x="1143879" y="3483469"/>
                </a:cubicBezTo>
                <a:cubicBezTo>
                  <a:pt x="1162611" y="3474347"/>
                  <a:pt x="1188721" y="3432407"/>
                  <a:pt x="1220937" y="3462855"/>
                </a:cubicBezTo>
                <a:cubicBezTo>
                  <a:pt x="1248448" y="3490374"/>
                  <a:pt x="1280581" y="3499987"/>
                  <a:pt x="1317417" y="3512528"/>
                </a:cubicBezTo>
                <a:cubicBezTo>
                  <a:pt x="1290158" y="3453990"/>
                  <a:pt x="1221001" y="3431719"/>
                  <a:pt x="1191222" y="3376808"/>
                </a:cubicBezTo>
                <a:cubicBezTo>
                  <a:pt x="1232868" y="3371559"/>
                  <a:pt x="1272077" y="3390773"/>
                  <a:pt x="1311286" y="3409987"/>
                </a:cubicBezTo>
                <a:cubicBezTo>
                  <a:pt x="1345792" y="3426273"/>
                  <a:pt x="1380297" y="3442558"/>
                  <a:pt x="1419506" y="3461772"/>
                </a:cubicBezTo>
                <a:cubicBezTo>
                  <a:pt x="1417239" y="3434380"/>
                  <a:pt x="1398841" y="3433319"/>
                  <a:pt x="1385106" y="3424768"/>
                </a:cubicBezTo>
                <a:lnTo>
                  <a:pt x="1295137" y="3384345"/>
                </a:lnTo>
                <a:cubicBezTo>
                  <a:pt x="1242193" y="3356581"/>
                  <a:pt x="1237824" y="3343469"/>
                  <a:pt x="1272500" y="3307900"/>
                </a:cubicBezTo>
                <a:cubicBezTo>
                  <a:pt x="1279493" y="3296666"/>
                  <a:pt x="1281971" y="3282621"/>
                  <a:pt x="1277226" y="3269275"/>
                </a:cubicBezTo>
                <a:cubicBezTo>
                  <a:pt x="1272816" y="3245745"/>
                  <a:pt x="1261559" y="3223149"/>
                  <a:pt x="1247783" y="3204181"/>
                </a:cubicBezTo>
                <a:cubicBezTo>
                  <a:pt x="1236379" y="3191885"/>
                  <a:pt x="1194756" y="3155581"/>
                  <a:pt x="1252468" y="3155138"/>
                </a:cubicBezTo>
                <a:cubicBezTo>
                  <a:pt x="1266539" y="3153505"/>
                  <a:pt x="1276010" y="3128226"/>
                  <a:pt x="1248352" y="3111007"/>
                </a:cubicBezTo>
                <a:cubicBezTo>
                  <a:pt x="1213847" y="3094722"/>
                  <a:pt x="1186147" y="3067085"/>
                  <a:pt x="1163151" y="3042377"/>
                </a:cubicBezTo>
                <a:cubicBezTo>
                  <a:pt x="1151747" y="3030082"/>
                  <a:pt x="1142486" y="3013924"/>
                  <a:pt x="1144965" y="2999879"/>
                </a:cubicBezTo>
                <a:cubicBezTo>
                  <a:pt x="1154290" y="2984900"/>
                  <a:pt x="1175060" y="2992635"/>
                  <a:pt x="1186611" y="2994630"/>
                </a:cubicBezTo>
                <a:cubicBezTo>
                  <a:pt x="1205941" y="2994194"/>
                  <a:pt x="1224380" y="3005673"/>
                  <a:pt x="1242777" y="3006735"/>
                </a:cubicBezTo>
                <a:cubicBezTo>
                  <a:pt x="1279761" y="3008975"/>
                  <a:pt x="1318928" y="3017771"/>
                  <a:pt x="1287154" y="2956421"/>
                </a:cubicBezTo>
                <a:lnTo>
                  <a:pt x="1392895" y="3022251"/>
                </a:lnTo>
                <a:cubicBezTo>
                  <a:pt x="1349487" y="2938071"/>
                  <a:pt x="1296942" y="2868988"/>
                  <a:pt x="1230327" y="2801536"/>
                </a:cubicBezTo>
                <a:cubicBezTo>
                  <a:pt x="1253387" y="2795109"/>
                  <a:pt x="1276530" y="2809516"/>
                  <a:pt x="1297218" y="2796415"/>
                </a:cubicBezTo>
                <a:cubicBezTo>
                  <a:pt x="1269559" y="2779196"/>
                  <a:pt x="1239570" y="2765722"/>
                  <a:pt x="1212058" y="2738203"/>
                </a:cubicBezTo>
                <a:cubicBezTo>
                  <a:pt x="1274474" y="2740688"/>
                  <a:pt x="1327818" y="2727133"/>
                  <a:pt x="1382946" y="2761454"/>
                </a:cubicBezTo>
                <a:cubicBezTo>
                  <a:pt x="1387462" y="2764265"/>
                  <a:pt x="1391978" y="2767077"/>
                  <a:pt x="1399201" y="2766377"/>
                </a:cubicBezTo>
                <a:cubicBezTo>
                  <a:pt x="1479785" y="2759390"/>
                  <a:pt x="1551315" y="2788333"/>
                  <a:pt x="1620220" y="2841622"/>
                </a:cubicBezTo>
                <a:cubicBezTo>
                  <a:pt x="1631624" y="2853918"/>
                  <a:pt x="1652541" y="2851352"/>
                  <a:pt x="1661866" y="2836373"/>
                </a:cubicBezTo>
                <a:cubicBezTo>
                  <a:pt x="1613543" y="2790702"/>
                  <a:pt x="1537539" y="2769365"/>
                  <a:pt x="1501060" y="2705087"/>
                </a:cubicBezTo>
                <a:cubicBezTo>
                  <a:pt x="1535565" y="2721372"/>
                  <a:pt x="1567739" y="2741402"/>
                  <a:pt x="1604617" y="2764361"/>
                </a:cubicBezTo>
                <a:cubicBezTo>
                  <a:pt x="1636791" y="2784391"/>
                  <a:pt x="1668965" y="2804421"/>
                  <a:pt x="1711077" y="2798423"/>
                </a:cubicBezTo>
                <a:cubicBezTo>
                  <a:pt x="1685856" y="2756741"/>
                  <a:pt x="1665338" y="2717988"/>
                  <a:pt x="1644632" y="2679118"/>
                </a:cubicBezTo>
                <a:cubicBezTo>
                  <a:pt x="1635560" y="2663077"/>
                  <a:pt x="1624303" y="2640481"/>
                  <a:pt x="1628965" y="2632992"/>
                </a:cubicBezTo>
                <a:cubicBezTo>
                  <a:pt x="1663787" y="2587123"/>
                  <a:pt x="1610696" y="2569659"/>
                  <a:pt x="1580853" y="2545884"/>
                </a:cubicBezTo>
                <a:cubicBezTo>
                  <a:pt x="1569449" y="2533589"/>
                  <a:pt x="1546536" y="2529715"/>
                  <a:pt x="1544122" y="2512625"/>
                </a:cubicBezTo>
                <a:cubicBezTo>
                  <a:pt x="1565186" y="2499758"/>
                  <a:pt x="1592615" y="2506443"/>
                  <a:pt x="1618048" y="2506688"/>
                </a:cubicBezTo>
                <a:cubicBezTo>
                  <a:pt x="1685126" y="2501684"/>
                  <a:pt x="1685126" y="2501684"/>
                  <a:pt x="1669377" y="2434723"/>
                </a:cubicBezTo>
                <a:cubicBezTo>
                  <a:pt x="1660075" y="2408148"/>
                  <a:pt x="1655853" y="2384736"/>
                  <a:pt x="1651443" y="2361206"/>
                </a:cubicBezTo>
                <a:cubicBezTo>
                  <a:pt x="1644472" y="2330886"/>
                  <a:pt x="1649428" y="2302796"/>
                  <a:pt x="1689209" y="2300543"/>
                </a:cubicBezTo>
                <a:cubicBezTo>
                  <a:pt x="1725816" y="2302549"/>
                  <a:pt x="1726110" y="2281948"/>
                  <a:pt x="1721700" y="2258418"/>
                </a:cubicBezTo>
                <a:cubicBezTo>
                  <a:pt x="1714917" y="2228216"/>
                  <a:pt x="1703431" y="2195085"/>
                  <a:pt x="1692132" y="2162071"/>
                </a:cubicBezTo>
                <a:lnTo>
                  <a:pt x="1752153" y="2199437"/>
                </a:lnTo>
                <a:cubicBezTo>
                  <a:pt x="1740520" y="2176607"/>
                  <a:pt x="1712903" y="2169806"/>
                  <a:pt x="1715339" y="2145343"/>
                </a:cubicBezTo>
                <a:cubicBezTo>
                  <a:pt x="1749845" y="2161628"/>
                  <a:pt x="1779834" y="2175103"/>
                  <a:pt x="1809824" y="2188577"/>
                </a:cubicBezTo>
                <a:cubicBezTo>
                  <a:pt x="1816735" y="2156507"/>
                  <a:pt x="1865269" y="2160742"/>
                  <a:pt x="1876925" y="2142019"/>
                </a:cubicBezTo>
                <a:cubicBezTo>
                  <a:pt x="1904754" y="2107384"/>
                  <a:pt x="1879720" y="2065819"/>
                  <a:pt x="1849836" y="2031627"/>
                </a:cubicBezTo>
                <a:cubicBezTo>
                  <a:pt x="1907801" y="2000165"/>
                  <a:pt x="1968563" y="1964210"/>
                  <a:pt x="2003532" y="1908040"/>
                </a:cubicBezTo>
                <a:cubicBezTo>
                  <a:pt x="1975874" y="1890822"/>
                  <a:pt x="1927234" y="1907305"/>
                  <a:pt x="1943846" y="1860491"/>
                </a:cubicBezTo>
                <a:cubicBezTo>
                  <a:pt x="1960165" y="1834278"/>
                  <a:pt x="2024766" y="1843320"/>
                  <a:pt x="2047573" y="1867910"/>
                </a:cubicBezTo>
                <a:cubicBezTo>
                  <a:pt x="2079830" y="1908776"/>
                  <a:pt x="2121370" y="1924246"/>
                  <a:pt x="2165095" y="1946270"/>
                </a:cubicBezTo>
                <a:cubicBezTo>
                  <a:pt x="2178830" y="1954821"/>
                  <a:pt x="2192671" y="1942654"/>
                  <a:pt x="2178936" y="1934103"/>
                </a:cubicBezTo>
                <a:cubicBezTo>
                  <a:pt x="2137542" y="1908333"/>
                  <a:pt x="2123977" y="1847928"/>
                  <a:pt x="2068555" y="1834209"/>
                </a:cubicBezTo>
                <a:cubicBezTo>
                  <a:pt x="2080463" y="1784467"/>
                  <a:pt x="2124587" y="1765173"/>
                  <a:pt x="2179968" y="1768474"/>
                </a:cubicBezTo>
                <a:cubicBezTo>
                  <a:pt x="2219136" y="1777270"/>
                  <a:pt x="2241985" y="1812279"/>
                  <a:pt x="2257799" y="1848104"/>
                </a:cubicBezTo>
                <a:cubicBezTo>
                  <a:pt x="2278822" y="1824820"/>
                  <a:pt x="2325025" y="1832800"/>
                  <a:pt x="2343675" y="1802843"/>
                </a:cubicBezTo>
                <a:cubicBezTo>
                  <a:pt x="2263031" y="1747441"/>
                  <a:pt x="2260846" y="1740885"/>
                  <a:pt x="2233440" y="1692648"/>
                </a:cubicBezTo>
                <a:cubicBezTo>
                  <a:pt x="2330998" y="1658816"/>
                  <a:pt x="2331145" y="1648515"/>
                  <a:pt x="2246279" y="1569701"/>
                </a:cubicBezTo>
                <a:cubicBezTo>
                  <a:pt x="2225467" y="1551549"/>
                  <a:pt x="2209785" y="1525159"/>
                  <a:pt x="2196197" y="1506307"/>
                </a:cubicBezTo>
                <a:cubicBezTo>
                  <a:pt x="2171016" y="1475043"/>
                  <a:pt x="2173494" y="1460998"/>
                  <a:pt x="2214993" y="1466049"/>
                </a:cubicBezTo>
                <a:cubicBezTo>
                  <a:pt x="2268043" y="1473096"/>
                  <a:pt x="2311768" y="1495121"/>
                  <a:pt x="2364818" y="1502168"/>
                </a:cubicBezTo>
                <a:cubicBezTo>
                  <a:pt x="2288878" y="1449695"/>
                  <a:pt x="2205985" y="1418874"/>
                  <a:pt x="2134749" y="1369329"/>
                </a:cubicBezTo>
                <a:cubicBezTo>
                  <a:pt x="2151068" y="1343116"/>
                  <a:pt x="2176418" y="1322526"/>
                  <a:pt x="2213296" y="1345485"/>
                </a:cubicBezTo>
                <a:cubicBezTo>
                  <a:pt x="2252505" y="1364699"/>
                  <a:pt x="2264014" y="1356276"/>
                  <a:pt x="2280333" y="1330063"/>
                </a:cubicBezTo>
                <a:cubicBezTo>
                  <a:pt x="2282811" y="1316018"/>
                  <a:pt x="2296652" y="1303851"/>
                  <a:pt x="2308161" y="1295428"/>
                </a:cubicBezTo>
                <a:cubicBezTo>
                  <a:pt x="2373838" y="1220965"/>
                  <a:pt x="2466372" y="1174653"/>
                  <a:pt x="2533956" y="1107611"/>
                </a:cubicBezTo>
                <a:cubicBezTo>
                  <a:pt x="2584991" y="1056248"/>
                  <a:pt x="2584991" y="1056248"/>
                  <a:pt x="2511277" y="1020748"/>
                </a:cubicBezTo>
                <a:cubicBezTo>
                  <a:pt x="2490695" y="1013131"/>
                  <a:pt x="2472068" y="1001535"/>
                  <a:pt x="2458332" y="992984"/>
                </a:cubicBezTo>
                <a:cubicBezTo>
                  <a:pt x="2444409" y="984316"/>
                  <a:pt x="2421496" y="980443"/>
                  <a:pt x="2433152" y="961720"/>
                </a:cubicBezTo>
                <a:cubicBezTo>
                  <a:pt x="2442477" y="946741"/>
                  <a:pt x="2451802" y="931762"/>
                  <a:pt x="2479273" y="948864"/>
                </a:cubicBezTo>
                <a:cubicBezTo>
                  <a:pt x="2497711" y="960343"/>
                  <a:pt x="2518670" y="968195"/>
                  <a:pt x="2536920" y="979557"/>
                </a:cubicBezTo>
                <a:lnTo>
                  <a:pt x="2546246" y="964579"/>
                </a:lnTo>
                <a:cubicBezTo>
                  <a:pt x="2537173" y="948538"/>
                  <a:pt x="2507183" y="935064"/>
                  <a:pt x="2509620" y="910601"/>
                </a:cubicBezTo>
                <a:cubicBezTo>
                  <a:pt x="2541900" y="909913"/>
                  <a:pt x="2567227" y="930877"/>
                  <a:pt x="2590181" y="945167"/>
                </a:cubicBezTo>
                <a:lnTo>
                  <a:pt x="2592513" y="941422"/>
                </a:lnTo>
                <a:lnTo>
                  <a:pt x="2594844" y="937678"/>
                </a:lnTo>
                <a:cubicBezTo>
                  <a:pt x="2583252" y="925265"/>
                  <a:pt x="2576552" y="915898"/>
                  <a:pt x="2565148" y="903603"/>
                </a:cubicBezTo>
                <a:cubicBezTo>
                  <a:pt x="2558072" y="894001"/>
                  <a:pt x="2553703" y="880889"/>
                  <a:pt x="2561163" y="868906"/>
                </a:cubicBezTo>
                <a:cubicBezTo>
                  <a:pt x="2570488" y="853928"/>
                  <a:pt x="2593589" y="857918"/>
                  <a:pt x="2600478" y="867402"/>
                </a:cubicBezTo>
                <a:cubicBezTo>
                  <a:pt x="2664679" y="917763"/>
                  <a:pt x="2695026" y="879500"/>
                  <a:pt x="2734405" y="846860"/>
                </a:cubicBezTo>
                <a:cubicBezTo>
                  <a:pt x="2663022" y="807616"/>
                  <a:pt x="2561480" y="806752"/>
                  <a:pt x="2564339" y="699416"/>
                </a:cubicBezTo>
                <a:cubicBezTo>
                  <a:pt x="2689065" y="725105"/>
                  <a:pt x="2680332" y="605357"/>
                  <a:pt x="2736259" y="557039"/>
                </a:cubicBezTo>
                <a:cubicBezTo>
                  <a:pt x="2763941" y="532704"/>
                  <a:pt x="2711038" y="515357"/>
                  <a:pt x="2710955" y="494522"/>
                </a:cubicBezTo>
                <a:cubicBezTo>
                  <a:pt x="2708918" y="477665"/>
                  <a:pt x="2695608" y="457948"/>
                  <a:pt x="2709637" y="445897"/>
                </a:cubicBezTo>
                <a:cubicBezTo>
                  <a:pt x="2717816" y="426049"/>
                  <a:pt x="2724408" y="384428"/>
                  <a:pt x="2760777" y="373816"/>
                </a:cubicBezTo>
                <a:cubicBezTo>
                  <a:pt x="2797147" y="363203"/>
                  <a:pt x="2871645" y="359701"/>
                  <a:pt x="2929252" y="379976"/>
                </a:cubicBezTo>
                <a:cubicBezTo>
                  <a:pt x="2888322" y="281751"/>
                  <a:pt x="2897605" y="256355"/>
                  <a:pt x="2973798" y="277809"/>
                </a:cubicBezTo>
                <a:close/>
                <a:moveTo>
                  <a:pt x="3140035" y="81724"/>
                </a:moveTo>
                <a:lnTo>
                  <a:pt x="3147401" y="106542"/>
                </a:lnTo>
                <a:cubicBezTo>
                  <a:pt x="3161187" y="120862"/>
                  <a:pt x="3190069" y="121994"/>
                  <a:pt x="3234202" y="111757"/>
                </a:cubicBezTo>
                <a:cubicBezTo>
                  <a:pt x="3181456" y="183026"/>
                  <a:pt x="3095210" y="217618"/>
                  <a:pt x="3021704" y="198982"/>
                </a:cubicBezTo>
                <a:lnTo>
                  <a:pt x="2990505" y="196234"/>
                </a:lnTo>
                <a:lnTo>
                  <a:pt x="3005107" y="182875"/>
                </a:lnTo>
                <a:cubicBezTo>
                  <a:pt x="3015540" y="175585"/>
                  <a:pt x="3027373" y="168792"/>
                  <a:pt x="3039686" y="161909"/>
                </a:cubicBezTo>
                <a:cubicBezTo>
                  <a:pt x="3069552" y="144130"/>
                  <a:pt x="3109013" y="132326"/>
                  <a:pt x="3129995" y="98624"/>
                </a:cubicBezTo>
                <a:cubicBezTo>
                  <a:pt x="3134620" y="93709"/>
                  <a:pt x="3137962" y="88970"/>
                  <a:pt x="3139834" y="84371"/>
                </a:cubicBezTo>
                <a:close/>
                <a:moveTo>
                  <a:pt x="3093889" y="0"/>
                </a:moveTo>
                <a:lnTo>
                  <a:pt x="3105597" y="4456"/>
                </a:lnTo>
                <a:lnTo>
                  <a:pt x="3152592" y="16960"/>
                </a:lnTo>
                <a:lnTo>
                  <a:pt x="3151171" y="22196"/>
                </a:lnTo>
                <a:lnTo>
                  <a:pt x="3139499" y="69021"/>
                </a:lnTo>
                <a:lnTo>
                  <a:pt x="3131932" y="58181"/>
                </a:lnTo>
                <a:cubicBezTo>
                  <a:pt x="3127178" y="54003"/>
                  <a:pt x="3120581" y="49896"/>
                  <a:pt x="3111955" y="45825"/>
                </a:cubicBezTo>
                <a:lnTo>
                  <a:pt x="3076016" y="248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3172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0686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411A7D3-2EB4-447E-BE5F-AC7E7EEBA567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3CD8CE1-859C-4513-862E-CE4DF1CA8AD9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8A8CBF-574A-4E06-8CA3-B60B0BEC73D5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5006857"/>
            <a:ext cx="12192000" cy="1851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97000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80457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52638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324819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1F7B881-6EF6-4009-B5CA-70A7BDBB74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E41AB9-0B82-44E3-B68B-FDD78E308CED}"/>
              </a:ext>
            </a:extLst>
          </p:cNvPr>
          <p:cNvGrpSpPr/>
          <p:nvPr userDrawn="1"/>
        </p:nvGrpSpPr>
        <p:grpSpPr>
          <a:xfrm rot="20703830">
            <a:off x="1161693" y="1386468"/>
            <a:ext cx="2040464" cy="3808371"/>
            <a:chOff x="3501573" y="3178068"/>
            <a:chExt cx="1340594" cy="27378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8873E8-C7AE-4389-ADFA-468BD99D57C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2F40C01-EC64-45DE-9ABA-479C367A680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8CAD5C-9490-4B5D-B6C4-D2031429C76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4424811-4BD6-4766-A6FC-79F0EC6E3FB1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8B538C-5F8E-4141-959A-C41B6C0D5FD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6AB7D1-B558-4679-813F-36AAA6B505FC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34BB56B-79FA-456E-B647-F33BC0A7D81C}"/>
                </a:ext>
              </a:extLst>
            </p:cNvPr>
            <p:cNvGrpSpPr/>
            <p:nvPr/>
          </p:nvGrpSpPr>
          <p:grpSpPr>
            <a:xfrm>
              <a:off x="4088523" y="5635852"/>
              <a:ext cx="156199" cy="173080"/>
              <a:chOff x="6768665" y="6038214"/>
              <a:chExt cx="133536" cy="14796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9A2DEB0-C294-47B6-B636-CB3585E30917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33536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825310-956C-401C-9CFC-8057C6CA449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71904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743BC3-0A34-4698-AFFD-E0FCDE7D6B33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8E65F1-81B7-4570-B544-C403821DF7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9FDE41C-1E15-4710-A536-818D89F3BEE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368747" y="1959609"/>
            <a:ext cx="1664534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94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BE19-3A97-4A8A-B7C7-700340E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DD53E-1D94-4A8C-8738-C1748D500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23D35-768C-4B01-AEE0-3C9B3B2D9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0A632-5911-4C08-88CD-1F27C87E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DC7B-75BC-4A98-B25D-F12672C9B2F0}" type="datetime1">
              <a:rPr lang="en-IN" smtClean="0"/>
              <a:t>28-09-2020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B783B-06CC-46F4-BC26-9571F3EE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E03F1-7E3B-41D6-BB68-1F0AB850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2830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394561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7664983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BCC57E-E2CE-48F6-986D-4DCC519638EA}"/>
              </a:ext>
            </a:extLst>
          </p:cNvPr>
          <p:cNvSpPr/>
          <p:nvPr userDrawn="1"/>
        </p:nvSpPr>
        <p:spPr>
          <a:xfrm>
            <a:off x="4751851" y="0"/>
            <a:ext cx="26882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F64823A-9D96-4704-9538-98AA25DEFE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1851" y="663027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356438-4E75-4009-8161-869896F0E5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863346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832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21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6F64E99E-F198-4C78-B779-6E8D9BDC6EE5}"/>
              </a:ext>
            </a:extLst>
          </p:cNvPr>
          <p:cNvSpPr/>
          <p:nvPr userDrawn="1"/>
        </p:nvSpPr>
        <p:spPr>
          <a:xfrm>
            <a:off x="0" y="635635"/>
            <a:ext cx="4277360" cy="55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227BB5-E33A-492C-BC7C-D7D79AA186A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418680" y="635635"/>
            <a:ext cx="6984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6EE6FE4D-0A35-4FB2-A327-71BFEAF09171}"/>
              </a:ext>
            </a:extLst>
          </p:cNvPr>
          <p:cNvSpPr/>
          <p:nvPr userDrawn="1"/>
        </p:nvSpPr>
        <p:spPr>
          <a:xfrm>
            <a:off x="11544000" y="635635"/>
            <a:ext cx="648000" cy="55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12ABD49D-EC42-4F59-A393-0BE94DA7553E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418680" y="3515635"/>
            <a:ext cx="6984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73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9C5F99C-EA45-41DC-966E-F17A247EA3C2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2387" y="478948"/>
            <a:ext cx="2232409" cy="57409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033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29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372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18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39103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202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494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55230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38151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2107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70399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7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006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454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790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006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454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9790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06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454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9790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006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7454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9790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902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>
          <p15:clr>
            <a:srgbClr val="5ACBF0"/>
          </p15:clr>
        </p15:guide>
        <p15:guide id="6" pos="2688">
          <p15:clr>
            <a:srgbClr val="5ACBF0"/>
          </p15:clr>
        </p15:guide>
        <p15:guide id="7" pos="2400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02.xml"/><Relationship Id="rId21" Type="http://schemas.openxmlformats.org/officeDocument/2006/relationships/theme" Target="../theme/theme13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71806-DBD1-4E63-BE1D-65597895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278D8-A38A-443E-A489-95AC0FFE2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F79C-C61E-463B-AD1F-40D588316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2EB4-458E-4751-971A-364F7BCB60C6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517AE-B502-404E-8BCD-7DA3A4208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Team 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4461D-BCC2-4299-A0C7-657623D4F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10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56" r:id="rId12"/>
    <p:sldLayoutId id="2147483919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43B04-3033-45AB-8D2E-79E7BA488D44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Team 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DE22C-5C2F-4508-A9B0-7E0C0486C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2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38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4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7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68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8" r:id="rId13"/>
    <p:sldLayoutId id="2147483679" r:id="rId14"/>
    <p:sldLayoutId id="2147483680" r:id="rId15"/>
    <p:sldLayoutId id="2147483681" r:id="rId16"/>
    <p:sldLayoutId id="2147483750" r:id="rId17"/>
    <p:sldLayoutId id="2147483663" r:id="rId18"/>
    <p:sldLayoutId id="2147483791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74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51" r:id="rId19"/>
  </p:sldLayoutIdLs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58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66" r:id="rId20"/>
    <p:sldLayoutId id="2147483764" r:id="rId2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47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67" r:id="rId2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E9F03-D292-4D32-977B-F5C43FF1560F}" type="datetime1">
              <a:rPr lang="en-IN" smtClean="0"/>
              <a:t>28-09-2020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Team 07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5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23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hf sldNum="0" hd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52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7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05" r:id="rId21"/>
  </p:sldLayoutIdLs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0.xml"/><Relationship Id="rId6" Type="http://schemas.openxmlformats.org/officeDocument/2006/relationships/image" Target="../media/image76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0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A windmill in the background&#10;&#10;Description automatically generated">
            <a:extLst>
              <a:ext uri="{FF2B5EF4-FFF2-40B4-BE49-F238E27FC236}">
                <a16:creationId xmlns:a16="http://schemas.microsoft.com/office/drawing/2014/main" id="{654A8062-AA41-4866-90D2-EE3803553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2" t="7697" r="2" b="139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59B6-2C14-4AE8-998F-45E796406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/>
              <a:t>Property Energy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7AE0D-2C59-4CE5-94C2-D3F8502F4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IN" sz="2000"/>
              <a:t>Team 7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3CD71-BBD1-4CDE-BD81-2B2CA1C0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8600" y="6356350"/>
            <a:ext cx="309649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>
                <a:solidFill>
                  <a:schemeClr val="tx1">
                    <a:lumMod val="50000"/>
                    <a:lumOff val="50000"/>
                  </a:schemeClr>
                </a:solidFill>
              </a:rPr>
              <a:t>Team 07</a:t>
            </a:r>
          </a:p>
        </p:txBody>
      </p:sp>
    </p:spTree>
    <p:extLst>
      <p:ext uri="{BB962C8B-B14F-4D97-AF65-F5344CB8AC3E}">
        <p14:creationId xmlns:p14="http://schemas.microsoft.com/office/powerpoint/2010/main" val="299221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400" dirty="0">
                <a:solidFill>
                  <a:srgbClr val="002060"/>
                </a:solidFill>
              </a:rPr>
              <a:t>SQLite3 DB- Admin Portal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D500F6-22BD-4EA6-B66E-A916B754B334}"/>
              </a:ext>
            </a:extLst>
          </p:cNvPr>
          <p:cNvGrpSpPr/>
          <p:nvPr/>
        </p:nvGrpSpPr>
        <p:grpSpPr>
          <a:xfrm>
            <a:off x="3772808" y="1981201"/>
            <a:ext cx="4673128" cy="3429348"/>
            <a:chOff x="4256258" y="2335977"/>
            <a:chExt cx="3706228" cy="27197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24A99E-32CE-4931-98DA-6ABDBD803EE9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5" y="3577600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DBE187-F351-4B59-82A1-F9A769C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4752" y="3599568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537539" y="2335977"/>
              <a:ext cx="1157120" cy="2061311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376615-ECCD-4219-B3D2-1006D340F2FB}"/>
                </a:ext>
              </a:extLst>
            </p:cNvPr>
            <p:cNvGrpSpPr/>
            <p:nvPr/>
          </p:nvGrpSpPr>
          <p:grpSpPr>
            <a:xfrm>
              <a:off x="4256258" y="4198390"/>
              <a:ext cx="578603" cy="857382"/>
              <a:chOff x="4256258" y="4198390"/>
              <a:chExt cx="578603" cy="857382"/>
            </a:xfrm>
            <a:solidFill>
              <a:schemeClr val="accent4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18889A5-E15D-4888-AF9C-23308C3A69F0}"/>
                  </a:ext>
                </a:extLst>
              </p:cNvPr>
              <p:cNvSpPr/>
              <p:nvPr/>
            </p:nvSpPr>
            <p:spPr>
              <a:xfrm>
                <a:off x="4256541" y="4269376"/>
                <a:ext cx="578233" cy="241806"/>
              </a:xfrm>
              <a:custGeom>
                <a:avLst/>
                <a:gdLst>
                  <a:gd name="connsiteX0" fmla="*/ 1489 w 578232"/>
                  <a:gd name="connsiteY0" fmla="*/ 0 h 241806"/>
                  <a:gd name="connsiteX1" fmla="*/ 147625 w 578232"/>
                  <a:gd name="connsiteY1" fmla="*/ 31890 h 241806"/>
                  <a:gd name="connsiteX2" fmla="*/ 370156 w 578232"/>
                  <a:gd name="connsiteY2" fmla="*/ 36446 h 241806"/>
                  <a:gd name="connsiteX3" fmla="*/ 536968 w 578232"/>
                  <a:gd name="connsiteY3" fmla="*/ 14719 h 241806"/>
                  <a:gd name="connsiteX4" fmla="*/ 577619 w 578232"/>
                  <a:gd name="connsiteY4" fmla="*/ 1051 h 241806"/>
                  <a:gd name="connsiteX5" fmla="*/ 578320 w 578232"/>
                  <a:gd name="connsiteY5" fmla="*/ 10864 h 241806"/>
                  <a:gd name="connsiteX6" fmla="*/ 578671 w 578232"/>
                  <a:gd name="connsiteY6" fmla="*/ 186436 h 241806"/>
                  <a:gd name="connsiteX7" fmla="*/ 565354 w 578232"/>
                  <a:gd name="connsiteY7" fmla="*/ 206762 h 241806"/>
                  <a:gd name="connsiteX8" fmla="*/ 479145 w 578232"/>
                  <a:gd name="connsiteY8" fmla="*/ 229190 h 241806"/>
                  <a:gd name="connsiteX9" fmla="*/ 245749 w 578232"/>
                  <a:gd name="connsiteY9" fmla="*/ 241806 h 241806"/>
                  <a:gd name="connsiteX10" fmla="*/ 48098 w 578232"/>
                  <a:gd name="connsiteY10" fmla="*/ 219027 h 241806"/>
                  <a:gd name="connsiteX11" fmla="*/ 8849 w 578232"/>
                  <a:gd name="connsiteY11" fmla="*/ 203958 h 241806"/>
                  <a:gd name="connsiteX12" fmla="*/ 438 w 578232"/>
                  <a:gd name="connsiteY12" fmla="*/ 190291 h 241806"/>
                  <a:gd name="connsiteX13" fmla="*/ 88 w 578232"/>
                  <a:gd name="connsiteY13" fmla="*/ 3504 h 241806"/>
                  <a:gd name="connsiteX14" fmla="*/ 1489 w 578232"/>
                  <a:gd name="connsiteY14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8232" h="241806">
                    <a:moveTo>
                      <a:pt x="1489" y="0"/>
                    </a:moveTo>
                    <a:cubicBezTo>
                      <a:pt x="48449" y="21728"/>
                      <a:pt x="98212" y="29087"/>
                      <a:pt x="147625" y="31890"/>
                    </a:cubicBezTo>
                    <a:cubicBezTo>
                      <a:pt x="221568" y="36096"/>
                      <a:pt x="295862" y="37498"/>
                      <a:pt x="370156" y="36446"/>
                    </a:cubicBezTo>
                    <a:cubicBezTo>
                      <a:pt x="426227" y="35745"/>
                      <a:pt x="482298" y="29087"/>
                      <a:pt x="536968" y="14719"/>
                    </a:cubicBezTo>
                    <a:cubicBezTo>
                      <a:pt x="550285" y="11214"/>
                      <a:pt x="563601" y="5958"/>
                      <a:pt x="577619" y="1051"/>
                    </a:cubicBezTo>
                    <a:cubicBezTo>
                      <a:pt x="577970" y="3855"/>
                      <a:pt x="578320" y="7359"/>
                      <a:pt x="578320" y="10864"/>
                    </a:cubicBezTo>
                    <a:cubicBezTo>
                      <a:pt x="578320" y="69388"/>
                      <a:pt x="577970" y="127912"/>
                      <a:pt x="578671" y="186436"/>
                    </a:cubicBezTo>
                    <a:cubicBezTo>
                      <a:pt x="578671" y="197300"/>
                      <a:pt x="574816" y="203958"/>
                      <a:pt x="565354" y="206762"/>
                    </a:cubicBezTo>
                    <a:cubicBezTo>
                      <a:pt x="536617" y="214822"/>
                      <a:pt x="508231" y="224284"/>
                      <a:pt x="479145" y="229190"/>
                    </a:cubicBezTo>
                    <a:cubicBezTo>
                      <a:pt x="402047" y="242157"/>
                      <a:pt x="323898" y="244259"/>
                      <a:pt x="245749" y="241806"/>
                    </a:cubicBezTo>
                    <a:cubicBezTo>
                      <a:pt x="179164" y="239704"/>
                      <a:pt x="112931" y="235849"/>
                      <a:pt x="48098" y="219027"/>
                    </a:cubicBezTo>
                    <a:cubicBezTo>
                      <a:pt x="34782" y="215523"/>
                      <a:pt x="21465" y="209916"/>
                      <a:pt x="8849" y="203958"/>
                    </a:cubicBezTo>
                    <a:cubicBezTo>
                      <a:pt x="4643" y="201856"/>
                      <a:pt x="438" y="194847"/>
                      <a:pt x="438" y="190291"/>
                    </a:cubicBezTo>
                    <a:cubicBezTo>
                      <a:pt x="-263" y="127912"/>
                      <a:pt x="88" y="65533"/>
                      <a:pt x="88" y="3504"/>
                    </a:cubicBezTo>
                    <a:cubicBezTo>
                      <a:pt x="438" y="2103"/>
                      <a:pt x="1139" y="1402"/>
                      <a:pt x="1489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E878D0A-F7E1-4209-B1F3-852C71D46AE6}"/>
                  </a:ext>
                </a:extLst>
              </p:cNvPr>
              <p:cNvSpPr/>
              <p:nvPr/>
            </p:nvSpPr>
            <p:spPr>
              <a:xfrm>
                <a:off x="4256258" y="4813966"/>
                <a:ext cx="578233" cy="241806"/>
              </a:xfrm>
              <a:custGeom>
                <a:avLst/>
                <a:gdLst>
                  <a:gd name="connsiteX0" fmla="*/ 721 w 578232"/>
                  <a:gd name="connsiteY0" fmla="*/ 0 h 241806"/>
                  <a:gd name="connsiteX1" fmla="*/ 153865 w 578232"/>
                  <a:gd name="connsiteY1" fmla="*/ 32942 h 241806"/>
                  <a:gd name="connsiteX2" fmla="*/ 354319 w 578232"/>
                  <a:gd name="connsiteY2" fmla="*/ 37498 h 241806"/>
                  <a:gd name="connsiteX3" fmla="*/ 543909 w 578232"/>
                  <a:gd name="connsiteY3" fmla="*/ 12966 h 241806"/>
                  <a:gd name="connsiteX4" fmla="*/ 578603 w 578232"/>
                  <a:gd name="connsiteY4" fmla="*/ 701 h 241806"/>
                  <a:gd name="connsiteX5" fmla="*/ 578603 w 578232"/>
                  <a:gd name="connsiteY5" fmla="*/ 30138 h 241806"/>
                  <a:gd name="connsiteX6" fmla="*/ 578954 w 578232"/>
                  <a:gd name="connsiteY6" fmla="*/ 185035 h 241806"/>
                  <a:gd name="connsiteX7" fmla="*/ 563884 w 578232"/>
                  <a:gd name="connsiteY7" fmla="*/ 208164 h 241806"/>
                  <a:gd name="connsiteX8" fmla="*/ 474872 w 578232"/>
                  <a:gd name="connsiteY8" fmla="*/ 229891 h 241806"/>
                  <a:gd name="connsiteX9" fmla="*/ 316822 w 578232"/>
                  <a:gd name="connsiteY9" fmla="*/ 241456 h 241806"/>
                  <a:gd name="connsiteX10" fmla="*/ 73613 w 578232"/>
                  <a:gd name="connsiteY10" fmla="*/ 224985 h 241806"/>
                  <a:gd name="connsiteX11" fmla="*/ 13687 w 578232"/>
                  <a:gd name="connsiteY11" fmla="*/ 207463 h 241806"/>
                  <a:gd name="connsiteX12" fmla="*/ 20 w 578232"/>
                  <a:gd name="connsiteY12" fmla="*/ 186086 h 241806"/>
                  <a:gd name="connsiteX13" fmla="*/ 721 w 578232"/>
                  <a:gd name="connsiteY13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41806">
                    <a:moveTo>
                      <a:pt x="721" y="0"/>
                    </a:moveTo>
                    <a:cubicBezTo>
                      <a:pt x="50484" y="22779"/>
                      <a:pt x="102350" y="30138"/>
                      <a:pt x="153865" y="32942"/>
                    </a:cubicBezTo>
                    <a:cubicBezTo>
                      <a:pt x="220449" y="36797"/>
                      <a:pt x="287735" y="38549"/>
                      <a:pt x="354319" y="37498"/>
                    </a:cubicBezTo>
                    <a:cubicBezTo>
                      <a:pt x="418100" y="36446"/>
                      <a:pt x="481881" y="30839"/>
                      <a:pt x="543909" y="12966"/>
                    </a:cubicBezTo>
                    <a:cubicBezTo>
                      <a:pt x="555123" y="9813"/>
                      <a:pt x="566338" y="4906"/>
                      <a:pt x="578603" y="701"/>
                    </a:cubicBezTo>
                    <a:cubicBezTo>
                      <a:pt x="578603" y="10864"/>
                      <a:pt x="578603" y="20326"/>
                      <a:pt x="578603" y="30138"/>
                    </a:cubicBezTo>
                    <a:cubicBezTo>
                      <a:pt x="578603" y="81654"/>
                      <a:pt x="578253" y="133519"/>
                      <a:pt x="578954" y="185035"/>
                    </a:cubicBezTo>
                    <a:cubicBezTo>
                      <a:pt x="579304" y="197650"/>
                      <a:pt x="574748" y="205010"/>
                      <a:pt x="563884" y="208164"/>
                    </a:cubicBezTo>
                    <a:cubicBezTo>
                      <a:pt x="534447" y="216224"/>
                      <a:pt x="505010" y="226387"/>
                      <a:pt x="474872" y="229891"/>
                    </a:cubicBezTo>
                    <a:cubicBezTo>
                      <a:pt x="422656" y="236199"/>
                      <a:pt x="369739" y="239003"/>
                      <a:pt x="316822" y="241456"/>
                    </a:cubicBezTo>
                    <a:cubicBezTo>
                      <a:pt x="235168" y="244960"/>
                      <a:pt x="154216" y="240054"/>
                      <a:pt x="73613" y="224985"/>
                    </a:cubicBezTo>
                    <a:cubicBezTo>
                      <a:pt x="53288" y="221130"/>
                      <a:pt x="33663" y="213771"/>
                      <a:pt x="13687" y="207463"/>
                    </a:cubicBezTo>
                    <a:cubicBezTo>
                      <a:pt x="3875" y="204309"/>
                      <a:pt x="-330" y="197300"/>
                      <a:pt x="20" y="186086"/>
                    </a:cubicBezTo>
                    <a:cubicBezTo>
                      <a:pt x="1071" y="124408"/>
                      <a:pt x="721" y="63080"/>
                      <a:pt x="72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F89DCD-2FE4-4951-B05A-A3ADAA4E9443}"/>
                  </a:ext>
                </a:extLst>
              </p:cNvPr>
              <p:cNvSpPr/>
              <p:nvPr/>
            </p:nvSpPr>
            <p:spPr>
              <a:xfrm>
                <a:off x="4256628" y="4547278"/>
                <a:ext cx="578233" cy="241806"/>
              </a:xfrm>
              <a:custGeom>
                <a:avLst/>
                <a:gdLst>
                  <a:gd name="connsiteX0" fmla="*/ 350 w 578232"/>
                  <a:gd name="connsiteY0" fmla="*/ 701 h 241806"/>
                  <a:gd name="connsiteX1" fmla="*/ 256875 w 578232"/>
                  <a:gd name="connsiteY1" fmla="*/ 38549 h 241806"/>
                  <a:gd name="connsiteX2" fmla="*/ 463637 w 578232"/>
                  <a:gd name="connsiteY2" fmla="*/ 28736 h 241806"/>
                  <a:gd name="connsiteX3" fmla="*/ 578233 w 578232"/>
                  <a:gd name="connsiteY3" fmla="*/ 0 h 241806"/>
                  <a:gd name="connsiteX4" fmla="*/ 578933 w 578232"/>
                  <a:gd name="connsiteY4" fmla="*/ 14368 h 241806"/>
                  <a:gd name="connsiteX5" fmla="*/ 579284 w 578232"/>
                  <a:gd name="connsiteY5" fmla="*/ 184684 h 241806"/>
                  <a:gd name="connsiteX6" fmla="*/ 564215 w 578232"/>
                  <a:gd name="connsiteY6" fmla="*/ 207813 h 241806"/>
                  <a:gd name="connsiteX7" fmla="*/ 471347 w 578232"/>
                  <a:gd name="connsiteY7" fmla="*/ 230242 h 241806"/>
                  <a:gd name="connsiteX8" fmla="*/ 316100 w 578232"/>
                  <a:gd name="connsiteY8" fmla="*/ 241105 h 241806"/>
                  <a:gd name="connsiteX9" fmla="*/ 65533 w 578232"/>
                  <a:gd name="connsiteY9" fmla="*/ 222882 h 241806"/>
                  <a:gd name="connsiteX10" fmla="*/ 15420 w 578232"/>
                  <a:gd name="connsiteY10" fmla="*/ 207813 h 241806"/>
                  <a:gd name="connsiteX11" fmla="*/ 0 w 578232"/>
                  <a:gd name="connsiteY11" fmla="*/ 184684 h 241806"/>
                  <a:gd name="connsiteX12" fmla="*/ 350 w 578232"/>
                  <a:gd name="connsiteY12" fmla="*/ 701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350" y="701"/>
                    </a:moveTo>
                    <a:cubicBezTo>
                      <a:pt x="84107" y="32591"/>
                      <a:pt x="170316" y="36096"/>
                      <a:pt x="256875" y="38549"/>
                    </a:cubicBezTo>
                    <a:cubicBezTo>
                      <a:pt x="325913" y="40651"/>
                      <a:pt x="394950" y="37848"/>
                      <a:pt x="463637" y="28736"/>
                    </a:cubicBezTo>
                    <a:cubicBezTo>
                      <a:pt x="502537" y="23480"/>
                      <a:pt x="541085" y="17522"/>
                      <a:pt x="578233" y="0"/>
                    </a:cubicBezTo>
                    <a:cubicBezTo>
                      <a:pt x="578583" y="5607"/>
                      <a:pt x="578933" y="9812"/>
                      <a:pt x="578933" y="14368"/>
                    </a:cubicBezTo>
                    <a:cubicBezTo>
                      <a:pt x="578933" y="71140"/>
                      <a:pt x="578583" y="127912"/>
                      <a:pt x="579284" y="184684"/>
                    </a:cubicBezTo>
                    <a:cubicBezTo>
                      <a:pt x="579284" y="196950"/>
                      <a:pt x="575429" y="205010"/>
                      <a:pt x="564215" y="207813"/>
                    </a:cubicBezTo>
                    <a:cubicBezTo>
                      <a:pt x="533376" y="215873"/>
                      <a:pt x="502887" y="226387"/>
                      <a:pt x="471347" y="230242"/>
                    </a:cubicBezTo>
                    <a:cubicBezTo>
                      <a:pt x="419832" y="236550"/>
                      <a:pt x="367966" y="239353"/>
                      <a:pt x="316100" y="241105"/>
                    </a:cubicBezTo>
                    <a:cubicBezTo>
                      <a:pt x="231994" y="244259"/>
                      <a:pt x="148238" y="240054"/>
                      <a:pt x="65533" y="222882"/>
                    </a:cubicBezTo>
                    <a:cubicBezTo>
                      <a:pt x="48712" y="219378"/>
                      <a:pt x="32241" y="213070"/>
                      <a:pt x="15420" y="207813"/>
                    </a:cubicBezTo>
                    <a:cubicBezTo>
                      <a:pt x="4556" y="204309"/>
                      <a:pt x="0" y="197300"/>
                      <a:pt x="0" y="184684"/>
                    </a:cubicBezTo>
                    <a:cubicBezTo>
                      <a:pt x="701" y="123707"/>
                      <a:pt x="350" y="62730"/>
                      <a:pt x="350" y="70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37DBDE-B9CF-4045-92B7-CD7B47F704F8}"/>
                  </a:ext>
                </a:extLst>
              </p:cNvPr>
              <p:cNvSpPr/>
              <p:nvPr/>
            </p:nvSpPr>
            <p:spPr>
              <a:xfrm>
                <a:off x="4256628" y="4198390"/>
                <a:ext cx="578233" cy="91115"/>
              </a:xfrm>
              <a:custGeom>
                <a:avLst/>
                <a:gdLst>
                  <a:gd name="connsiteX0" fmla="*/ 0 w 578232"/>
                  <a:gd name="connsiteY0" fmla="*/ 44703 h 91115"/>
                  <a:gd name="connsiteX1" fmla="*/ 23830 w 578232"/>
                  <a:gd name="connsiteY1" fmla="*/ 31737 h 91115"/>
                  <a:gd name="connsiteX2" fmla="*/ 133519 w 578232"/>
                  <a:gd name="connsiteY2" fmla="*/ 8958 h 91115"/>
                  <a:gd name="connsiteX3" fmla="*/ 350444 w 578232"/>
                  <a:gd name="connsiteY3" fmla="*/ 1599 h 91115"/>
                  <a:gd name="connsiteX4" fmla="*/ 541436 w 578232"/>
                  <a:gd name="connsiteY4" fmla="*/ 26480 h 91115"/>
                  <a:gd name="connsiteX5" fmla="*/ 566317 w 578232"/>
                  <a:gd name="connsiteY5" fmla="*/ 35942 h 91115"/>
                  <a:gd name="connsiteX6" fmla="*/ 578933 w 578232"/>
                  <a:gd name="connsiteY6" fmla="*/ 47507 h 91115"/>
                  <a:gd name="connsiteX7" fmla="*/ 567018 w 578232"/>
                  <a:gd name="connsiteY7" fmla="*/ 58020 h 91115"/>
                  <a:gd name="connsiteX8" fmla="*/ 514802 w 578232"/>
                  <a:gd name="connsiteY8" fmla="*/ 74491 h 91115"/>
                  <a:gd name="connsiteX9" fmla="*/ 340982 w 578232"/>
                  <a:gd name="connsiteY9" fmla="*/ 93064 h 91115"/>
                  <a:gd name="connsiteX10" fmla="*/ 127912 w 578232"/>
                  <a:gd name="connsiteY10" fmla="*/ 84654 h 91115"/>
                  <a:gd name="connsiteX11" fmla="*/ 28036 w 578232"/>
                  <a:gd name="connsiteY11" fmla="*/ 64328 h 91115"/>
                  <a:gd name="connsiteX12" fmla="*/ 0 w 578232"/>
                  <a:gd name="connsiteY12" fmla="*/ 50661 h 91115"/>
                  <a:gd name="connsiteX13" fmla="*/ 0 w 578232"/>
                  <a:gd name="connsiteY13" fmla="*/ 44703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91115">
                    <a:moveTo>
                      <a:pt x="0" y="44703"/>
                    </a:moveTo>
                    <a:cubicBezTo>
                      <a:pt x="8060" y="40147"/>
                      <a:pt x="15420" y="33839"/>
                      <a:pt x="23830" y="31737"/>
                    </a:cubicBezTo>
                    <a:cubicBezTo>
                      <a:pt x="60276" y="23326"/>
                      <a:pt x="96723" y="14214"/>
                      <a:pt x="133519" y="8958"/>
                    </a:cubicBezTo>
                    <a:cubicBezTo>
                      <a:pt x="205360" y="-1205"/>
                      <a:pt x="278253" y="-1205"/>
                      <a:pt x="350444" y="1599"/>
                    </a:cubicBezTo>
                    <a:cubicBezTo>
                      <a:pt x="414575" y="4051"/>
                      <a:pt x="479057" y="8607"/>
                      <a:pt x="541436" y="26480"/>
                    </a:cubicBezTo>
                    <a:cubicBezTo>
                      <a:pt x="549847" y="28933"/>
                      <a:pt x="558608" y="32087"/>
                      <a:pt x="566317" y="35942"/>
                    </a:cubicBezTo>
                    <a:cubicBezTo>
                      <a:pt x="571224" y="38395"/>
                      <a:pt x="574728" y="43652"/>
                      <a:pt x="578933" y="47507"/>
                    </a:cubicBezTo>
                    <a:cubicBezTo>
                      <a:pt x="575079" y="51011"/>
                      <a:pt x="571574" y="56268"/>
                      <a:pt x="567018" y="58020"/>
                    </a:cubicBezTo>
                    <a:cubicBezTo>
                      <a:pt x="549847" y="64328"/>
                      <a:pt x="532675" y="70636"/>
                      <a:pt x="514802" y="74491"/>
                    </a:cubicBezTo>
                    <a:cubicBezTo>
                      <a:pt x="457680" y="87107"/>
                      <a:pt x="399506" y="90962"/>
                      <a:pt x="340982" y="93064"/>
                    </a:cubicBezTo>
                    <a:cubicBezTo>
                      <a:pt x="269842" y="95517"/>
                      <a:pt x="198702" y="94116"/>
                      <a:pt x="127912" y="84654"/>
                    </a:cubicBezTo>
                    <a:cubicBezTo>
                      <a:pt x="94269" y="80098"/>
                      <a:pt x="60977" y="72038"/>
                      <a:pt x="28036" y="64328"/>
                    </a:cubicBezTo>
                    <a:cubicBezTo>
                      <a:pt x="18223" y="61875"/>
                      <a:pt x="9462" y="55567"/>
                      <a:pt x="0" y="50661"/>
                    </a:cubicBezTo>
                    <a:cubicBezTo>
                      <a:pt x="0" y="48908"/>
                      <a:pt x="0" y="46806"/>
                      <a:pt x="0" y="44703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F1543DA-D38F-4C37-8662-E37833DEB7F7}"/>
                  </a:ext>
                </a:extLst>
              </p:cNvPr>
              <p:cNvSpPr/>
              <p:nvPr/>
            </p:nvSpPr>
            <p:spPr>
              <a:xfrm>
                <a:off x="4256278" y="4503692"/>
                <a:ext cx="578233" cy="63080"/>
              </a:xfrm>
              <a:custGeom>
                <a:avLst/>
                <a:gdLst>
                  <a:gd name="connsiteX0" fmla="*/ 0 w 578232"/>
                  <a:gd name="connsiteY0" fmla="*/ 19055 h 63079"/>
                  <a:gd name="connsiteX1" fmla="*/ 50113 w 578232"/>
                  <a:gd name="connsiteY1" fmla="*/ 1183 h 63079"/>
                  <a:gd name="connsiteX2" fmla="*/ 234097 w 578232"/>
                  <a:gd name="connsiteY2" fmla="*/ 22560 h 63079"/>
                  <a:gd name="connsiteX3" fmla="*/ 442260 w 578232"/>
                  <a:gd name="connsiteY3" fmla="*/ 15901 h 63079"/>
                  <a:gd name="connsiteX4" fmla="*/ 530572 w 578232"/>
                  <a:gd name="connsiteY4" fmla="*/ 1183 h 63079"/>
                  <a:gd name="connsiteX5" fmla="*/ 576480 w 578232"/>
                  <a:gd name="connsiteY5" fmla="*/ 15201 h 63079"/>
                  <a:gd name="connsiteX6" fmla="*/ 574378 w 578232"/>
                  <a:gd name="connsiteY6" fmla="*/ 27116 h 63079"/>
                  <a:gd name="connsiteX7" fmla="*/ 542838 w 578232"/>
                  <a:gd name="connsiteY7" fmla="*/ 40783 h 63079"/>
                  <a:gd name="connsiteX8" fmla="*/ 419481 w 578232"/>
                  <a:gd name="connsiteY8" fmla="*/ 61109 h 63079"/>
                  <a:gd name="connsiteX9" fmla="*/ 240755 w 578232"/>
                  <a:gd name="connsiteY9" fmla="*/ 66015 h 63079"/>
                  <a:gd name="connsiteX10" fmla="*/ 39600 w 578232"/>
                  <a:gd name="connsiteY10" fmla="*/ 41133 h 63079"/>
                  <a:gd name="connsiteX11" fmla="*/ 0 w 578232"/>
                  <a:gd name="connsiteY11" fmla="*/ 19055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63079">
                    <a:moveTo>
                      <a:pt x="0" y="19055"/>
                    </a:moveTo>
                    <a:cubicBezTo>
                      <a:pt x="15420" y="7491"/>
                      <a:pt x="30138" y="-3723"/>
                      <a:pt x="50113" y="1183"/>
                    </a:cubicBezTo>
                    <a:cubicBezTo>
                      <a:pt x="110740" y="15201"/>
                      <a:pt x="172068" y="20107"/>
                      <a:pt x="234097" y="22560"/>
                    </a:cubicBezTo>
                    <a:cubicBezTo>
                      <a:pt x="303484" y="25363"/>
                      <a:pt x="373223" y="23611"/>
                      <a:pt x="442260" y="15901"/>
                    </a:cubicBezTo>
                    <a:cubicBezTo>
                      <a:pt x="471698" y="12397"/>
                      <a:pt x="501135" y="7140"/>
                      <a:pt x="530572" y="1183"/>
                    </a:cubicBezTo>
                    <a:cubicBezTo>
                      <a:pt x="548795" y="-2322"/>
                      <a:pt x="562813" y="6439"/>
                      <a:pt x="576480" y="15201"/>
                    </a:cubicBezTo>
                    <a:cubicBezTo>
                      <a:pt x="582788" y="19406"/>
                      <a:pt x="579634" y="24662"/>
                      <a:pt x="574378" y="27116"/>
                    </a:cubicBezTo>
                    <a:cubicBezTo>
                      <a:pt x="564215" y="32372"/>
                      <a:pt x="553701" y="38680"/>
                      <a:pt x="542838" y="40783"/>
                    </a:cubicBezTo>
                    <a:cubicBezTo>
                      <a:pt x="501836" y="48493"/>
                      <a:pt x="460834" y="57955"/>
                      <a:pt x="419481" y="61109"/>
                    </a:cubicBezTo>
                    <a:cubicBezTo>
                      <a:pt x="359906" y="65664"/>
                      <a:pt x="300330" y="67066"/>
                      <a:pt x="240755" y="66015"/>
                    </a:cubicBezTo>
                    <a:cubicBezTo>
                      <a:pt x="173119" y="64963"/>
                      <a:pt x="105484" y="59707"/>
                      <a:pt x="39600" y="41133"/>
                    </a:cubicBezTo>
                    <a:cubicBezTo>
                      <a:pt x="25232" y="37279"/>
                      <a:pt x="10513" y="33774"/>
                      <a:pt x="0" y="19055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F25352C-6B85-426A-9023-942DEB5D3AA5}"/>
                  </a:ext>
                </a:extLst>
              </p:cNvPr>
              <p:cNvSpPr/>
              <p:nvPr/>
            </p:nvSpPr>
            <p:spPr>
              <a:xfrm>
                <a:off x="4258073" y="4776681"/>
                <a:ext cx="574728" cy="56071"/>
              </a:xfrm>
              <a:custGeom>
                <a:avLst/>
                <a:gdLst>
                  <a:gd name="connsiteX0" fmla="*/ 288723 w 574728"/>
                  <a:gd name="connsiteY0" fmla="*/ 58312 h 56071"/>
                  <a:gd name="connsiteX1" fmla="*/ 54977 w 574728"/>
                  <a:gd name="connsiteY1" fmla="*/ 39738 h 56071"/>
                  <a:gd name="connsiteX2" fmla="*/ 7316 w 574728"/>
                  <a:gd name="connsiteY2" fmla="*/ 22216 h 56071"/>
                  <a:gd name="connsiteX3" fmla="*/ 6615 w 574728"/>
                  <a:gd name="connsiteY3" fmla="*/ 6446 h 56071"/>
                  <a:gd name="connsiteX4" fmla="*/ 32548 w 574728"/>
                  <a:gd name="connsiteY4" fmla="*/ 1540 h 56071"/>
                  <a:gd name="connsiteX5" fmla="*/ 186393 w 574728"/>
                  <a:gd name="connsiteY5" fmla="*/ 25019 h 56071"/>
                  <a:gd name="connsiteX6" fmla="*/ 470953 w 574728"/>
                  <a:gd name="connsiteY6" fmla="*/ 16959 h 56071"/>
                  <a:gd name="connsiteX7" fmla="*/ 548402 w 574728"/>
                  <a:gd name="connsiteY7" fmla="*/ 839 h 56071"/>
                  <a:gd name="connsiteX8" fmla="*/ 575386 w 574728"/>
                  <a:gd name="connsiteY8" fmla="*/ 10301 h 56071"/>
                  <a:gd name="connsiteX9" fmla="*/ 572232 w 574728"/>
                  <a:gd name="connsiteY9" fmla="*/ 20814 h 56071"/>
                  <a:gd name="connsiteX10" fmla="*/ 540692 w 574728"/>
                  <a:gd name="connsiteY10" fmla="*/ 34481 h 56071"/>
                  <a:gd name="connsiteX11" fmla="*/ 380539 w 574728"/>
                  <a:gd name="connsiteY11" fmla="*/ 57611 h 56071"/>
                  <a:gd name="connsiteX12" fmla="*/ 288723 w 574728"/>
                  <a:gd name="connsiteY12" fmla="*/ 58312 h 5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4728" h="56071">
                    <a:moveTo>
                      <a:pt x="288723" y="58312"/>
                    </a:moveTo>
                    <a:cubicBezTo>
                      <a:pt x="210223" y="60765"/>
                      <a:pt x="132074" y="57260"/>
                      <a:pt x="54977" y="39738"/>
                    </a:cubicBezTo>
                    <a:cubicBezTo>
                      <a:pt x="38506" y="35883"/>
                      <a:pt x="22736" y="29225"/>
                      <a:pt x="7316" y="22216"/>
                    </a:cubicBezTo>
                    <a:cubicBezTo>
                      <a:pt x="-2496" y="17660"/>
                      <a:pt x="-2146" y="12404"/>
                      <a:pt x="6615" y="6446"/>
                    </a:cubicBezTo>
                    <a:cubicBezTo>
                      <a:pt x="14675" y="1189"/>
                      <a:pt x="22385" y="-1614"/>
                      <a:pt x="32548" y="1540"/>
                    </a:cubicBezTo>
                    <a:cubicBezTo>
                      <a:pt x="82662" y="16609"/>
                      <a:pt x="134177" y="21866"/>
                      <a:pt x="186393" y="25019"/>
                    </a:cubicBezTo>
                    <a:cubicBezTo>
                      <a:pt x="281363" y="30627"/>
                      <a:pt x="376334" y="30276"/>
                      <a:pt x="470953" y="16959"/>
                    </a:cubicBezTo>
                    <a:cubicBezTo>
                      <a:pt x="496886" y="13104"/>
                      <a:pt x="522819" y="7497"/>
                      <a:pt x="548402" y="839"/>
                    </a:cubicBezTo>
                    <a:cubicBezTo>
                      <a:pt x="560667" y="-2315"/>
                      <a:pt x="568027" y="3993"/>
                      <a:pt x="575386" y="10301"/>
                    </a:cubicBezTo>
                    <a:cubicBezTo>
                      <a:pt x="576788" y="11352"/>
                      <a:pt x="574685" y="19763"/>
                      <a:pt x="572232" y="20814"/>
                    </a:cubicBezTo>
                    <a:cubicBezTo>
                      <a:pt x="562069" y="26071"/>
                      <a:pt x="551906" y="31328"/>
                      <a:pt x="540692" y="34481"/>
                    </a:cubicBezTo>
                    <a:cubicBezTo>
                      <a:pt x="488476" y="49901"/>
                      <a:pt x="434507" y="55158"/>
                      <a:pt x="380539" y="57611"/>
                    </a:cubicBezTo>
                    <a:cubicBezTo>
                      <a:pt x="350050" y="59363"/>
                      <a:pt x="319562" y="58312"/>
                      <a:pt x="288723" y="58312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1B971E8-5846-4CA3-9152-015CCA55CEEC}"/>
                </a:ext>
              </a:extLst>
            </p:cNvPr>
            <p:cNvGrpSpPr/>
            <p:nvPr/>
          </p:nvGrpSpPr>
          <p:grpSpPr>
            <a:xfrm>
              <a:off x="7382939" y="4199052"/>
              <a:ext cx="579547" cy="856720"/>
              <a:chOff x="7382939" y="4199052"/>
              <a:chExt cx="579547" cy="85672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061A48-8FF2-4A96-8D5E-87819CAF7204}"/>
                  </a:ext>
                </a:extLst>
              </p:cNvPr>
              <p:cNvSpPr/>
              <p:nvPr/>
            </p:nvSpPr>
            <p:spPr>
              <a:xfrm>
                <a:off x="7383990" y="4269727"/>
                <a:ext cx="578233" cy="238302"/>
              </a:xfrm>
              <a:custGeom>
                <a:avLst/>
                <a:gdLst>
                  <a:gd name="connsiteX0" fmla="*/ 0 w 578232"/>
                  <a:gd name="connsiteY0" fmla="*/ 0 h 238301"/>
                  <a:gd name="connsiteX1" fmla="*/ 245661 w 578232"/>
                  <a:gd name="connsiteY1" fmla="*/ 37498 h 238301"/>
                  <a:gd name="connsiteX2" fmla="*/ 452423 w 578232"/>
                  <a:gd name="connsiteY2" fmla="*/ 29437 h 238301"/>
                  <a:gd name="connsiteX3" fmla="*/ 516554 w 578232"/>
                  <a:gd name="connsiteY3" fmla="*/ 18924 h 238301"/>
                  <a:gd name="connsiteX4" fmla="*/ 578583 w 578232"/>
                  <a:gd name="connsiteY4" fmla="*/ 1051 h 238301"/>
                  <a:gd name="connsiteX5" fmla="*/ 578583 w 578232"/>
                  <a:gd name="connsiteY5" fmla="*/ 11915 h 238301"/>
                  <a:gd name="connsiteX6" fmla="*/ 578933 w 578232"/>
                  <a:gd name="connsiteY6" fmla="*/ 182231 h 238301"/>
                  <a:gd name="connsiteX7" fmla="*/ 561762 w 578232"/>
                  <a:gd name="connsiteY7" fmla="*/ 207813 h 238301"/>
                  <a:gd name="connsiteX8" fmla="*/ 462586 w 578232"/>
                  <a:gd name="connsiteY8" fmla="*/ 230592 h 238301"/>
                  <a:gd name="connsiteX9" fmla="*/ 247063 w 578232"/>
                  <a:gd name="connsiteY9" fmla="*/ 240755 h 238301"/>
                  <a:gd name="connsiteX10" fmla="*/ 40651 w 578232"/>
                  <a:gd name="connsiteY10" fmla="*/ 215874 h 238301"/>
                  <a:gd name="connsiteX11" fmla="*/ 0 w 578232"/>
                  <a:gd name="connsiteY11" fmla="*/ 163307 h 238301"/>
                  <a:gd name="connsiteX12" fmla="*/ 0 w 578232"/>
                  <a:gd name="connsiteY12" fmla="*/ 12266 h 238301"/>
                  <a:gd name="connsiteX13" fmla="*/ 0 w 578232"/>
                  <a:gd name="connsiteY13" fmla="*/ 0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38301">
                    <a:moveTo>
                      <a:pt x="0" y="0"/>
                    </a:moveTo>
                    <a:cubicBezTo>
                      <a:pt x="79551" y="31540"/>
                      <a:pt x="162606" y="35395"/>
                      <a:pt x="245661" y="37498"/>
                    </a:cubicBezTo>
                    <a:cubicBezTo>
                      <a:pt x="314699" y="39250"/>
                      <a:pt x="383736" y="38899"/>
                      <a:pt x="452423" y="29437"/>
                    </a:cubicBezTo>
                    <a:cubicBezTo>
                      <a:pt x="473800" y="26634"/>
                      <a:pt x="495528" y="23480"/>
                      <a:pt x="516554" y="18924"/>
                    </a:cubicBezTo>
                    <a:cubicBezTo>
                      <a:pt x="537231" y="14368"/>
                      <a:pt x="557206" y="7359"/>
                      <a:pt x="578583" y="1051"/>
                    </a:cubicBezTo>
                    <a:cubicBezTo>
                      <a:pt x="578583" y="3855"/>
                      <a:pt x="578583" y="8060"/>
                      <a:pt x="578583" y="11915"/>
                    </a:cubicBezTo>
                    <a:cubicBezTo>
                      <a:pt x="578583" y="68687"/>
                      <a:pt x="578233" y="125459"/>
                      <a:pt x="578933" y="182231"/>
                    </a:cubicBezTo>
                    <a:cubicBezTo>
                      <a:pt x="579284" y="196249"/>
                      <a:pt x="574027" y="204659"/>
                      <a:pt x="561762" y="207813"/>
                    </a:cubicBezTo>
                    <a:cubicBezTo>
                      <a:pt x="528820" y="216224"/>
                      <a:pt x="495878" y="225686"/>
                      <a:pt x="462586" y="230592"/>
                    </a:cubicBezTo>
                    <a:cubicBezTo>
                      <a:pt x="391095" y="241105"/>
                      <a:pt x="318904" y="243208"/>
                      <a:pt x="247063" y="240755"/>
                    </a:cubicBezTo>
                    <a:cubicBezTo>
                      <a:pt x="177675" y="238302"/>
                      <a:pt x="108287" y="234797"/>
                      <a:pt x="40651" y="215874"/>
                    </a:cubicBezTo>
                    <a:cubicBezTo>
                      <a:pt x="350" y="204659"/>
                      <a:pt x="0" y="203958"/>
                      <a:pt x="0" y="163307"/>
                    </a:cubicBezTo>
                    <a:cubicBezTo>
                      <a:pt x="0" y="112843"/>
                      <a:pt x="0" y="62379"/>
                      <a:pt x="0" y="12266"/>
                    </a:cubicBezTo>
                    <a:cubicBezTo>
                      <a:pt x="0" y="8411"/>
                      <a:pt x="0" y="420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1EF3B43-0055-4836-8E48-5E5108B48286}"/>
                  </a:ext>
                </a:extLst>
              </p:cNvPr>
              <p:cNvSpPr/>
              <p:nvPr/>
            </p:nvSpPr>
            <p:spPr>
              <a:xfrm>
                <a:off x="7384253" y="4813966"/>
                <a:ext cx="578233" cy="241806"/>
              </a:xfrm>
              <a:custGeom>
                <a:avLst/>
                <a:gdLst>
                  <a:gd name="connsiteX0" fmla="*/ 88 w 578232"/>
                  <a:gd name="connsiteY0" fmla="*/ 0 h 241806"/>
                  <a:gd name="connsiteX1" fmla="*/ 152180 w 578232"/>
                  <a:gd name="connsiteY1" fmla="*/ 32942 h 241806"/>
                  <a:gd name="connsiteX2" fmla="*/ 356489 w 578232"/>
                  <a:gd name="connsiteY2" fmla="*/ 37848 h 241806"/>
                  <a:gd name="connsiteX3" fmla="*/ 553439 w 578232"/>
                  <a:gd name="connsiteY3" fmla="*/ 10513 h 241806"/>
                  <a:gd name="connsiteX4" fmla="*/ 579021 w 578232"/>
                  <a:gd name="connsiteY4" fmla="*/ 701 h 241806"/>
                  <a:gd name="connsiteX5" fmla="*/ 578320 w 578232"/>
                  <a:gd name="connsiteY5" fmla="*/ 192394 h 241806"/>
                  <a:gd name="connsiteX6" fmla="*/ 565704 w 578232"/>
                  <a:gd name="connsiteY6" fmla="*/ 207463 h 241806"/>
                  <a:gd name="connsiteX7" fmla="*/ 491059 w 578232"/>
                  <a:gd name="connsiteY7" fmla="*/ 227789 h 241806"/>
                  <a:gd name="connsiteX8" fmla="*/ 325650 w 578232"/>
                  <a:gd name="connsiteY8" fmla="*/ 241806 h 241806"/>
                  <a:gd name="connsiteX9" fmla="*/ 61065 w 578232"/>
                  <a:gd name="connsiteY9" fmla="*/ 222882 h 241806"/>
                  <a:gd name="connsiteX10" fmla="*/ 11652 w 578232"/>
                  <a:gd name="connsiteY10" fmla="*/ 206412 h 241806"/>
                  <a:gd name="connsiteX11" fmla="*/ 438 w 578232"/>
                  <a:gd name="connsiteY11" fmla="*/ 191343 h 241806"/>
                  <a:gd name="connsiteX12" fmla="*/ 88 w 578232"/>
                  <a:gd name="connsiteY12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88" y="0"/>
                    </a:moveTo>
                    <a:cubicBezTo>
                      <a:pt x="49500" y="22428"/>
                      <a:pt x="100665" y="29788"/>
                      <a:pt x="152180" y="32942"/>
                    </a:cubicBezTo>
                    <a:cubicBezTo>
                      <a:pt x="220167" y="37147"/>
                      <a:pt x="288503" y="38899"/>
                      <a:pt x="356489" y="37848"/>
                    </a:cubicBezTo>
                    <a:cubicBezTo>
                      <a:pt x="423073" y="36797"/>
                      <a:pt x="489307" y="30839"/>
                      <a:pt x="553439" y="10513"/>
                    </a:cubicBezTo>
                    <a:cubicBezTo>
                      <a:pt x="561849" y="7710"/>
                      <a:pt x="569909" y="4205"/>
                      <a:pt x="579021" y="701"/>
                    </a:cubicBezTo>
                    <a:cubicBezTo>
                      <a:pt x="579021" y="65183"/>
                      <a:pt x="579372" y="128613"/>
                      <a:pt x="578320" y="192394"/>
                    </a:cubicBezTo>
                    <a:cubicBezTo>
                      <a:pt x="578320" y="197650"/>
                      <a:pt x="571311" y="205711"/>
                      <a:pt x="565704" y="207463"/>
                    </a:cubicBezTo>
                    <a:cubicBezTo>
                      <a:pt x="541173" y="215523"/>
                      <a:pt x="516292" y="224985"/>
                      <a:pt x="491059" y="227789"/>
                    </a:cubicBezTo>
                    <a:cubicBezTo>
                      <a:pt x="436040" y="234447"/>
                      <a:pt x="381020" y="239353"/>
                      <a:pt x="325650" y="241806"/>
                    </a:cubicBezTo>
                    <a:cubicBezTo>
                      <a:pt x="236988" y="246012"/>
                      <a:pt x="148326" y="241106"/>
                      <a:pt x="61065" y="222882"/>
                    </a:cubicBezTo>
                    <a:cubicBezTo>
                      <a:pt x="44244" y="219378"/>
                      <a:pt x="27773" y="213070"/>
                      <a:pt x="11652" y="206412"/>
                    </a:cubicBezTo>
                    <a:cubicBezTo>
                      <a:pt x="6746" y="204309"/>
                      <a:pt x="788" y="196599"/>
                      <a:pt x="438" y="191343"/>
                    </a:cubicBezTo>
                    <a:cubicBezTo>
                      <a:pt x="-263" y="127912"/>
                      <a:pt x="88" y="64832"/>
                      <a:pt x="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60EE1C4-7EC7-45E8-8B4F-C5DF18E2D184}"/>
                  </a:ext>
                </a:extLst>
              </p:cNvPr>
              <p:cNvSpPr/>
              <p:nvPr/>
            </p:nvSpPr>
            <p:spPr>
              <a:xfrm>
                <a:off x="7383640" y="4548680"/>
                <a:ext cx="578233" cy="238302"/>
              </a:xfrm>
              <a:custGeom>
                <a:avLst/>
                <a:gdLst>
                  <a:gd name="connsiteX0" fmla="*/ 579634 w 578232"/>
                  <a:gd name="connsiteY0" fmla="*/ 1752 h 238301"/>
                  <a:gd name="connsiteX1" fmla="*/ 578933 w 578232"/>
                  <a:gd name="connsiteY1" fmla="*/ 189590 h 238301"/>
                  <a:gd name="connsiteX2" fmla="*/ 565967 w 578232"/>
                  <a:gd name="connsiteY2" fmla="*/ 205710 h 238301"/>
                  <a:gd name="connsiteX3" fmla="*/ 488519 w 578232"/>
                  <a:gd name="connsiteY3" fmla="*/ 226387 h 238301"/>
                  <a:gd name="connsiteX4" fmla="*/ 325562 w 578232"/>
                  <a:gd name="connsiteY4" fmla="*/ 240054 h 238301"/>
                  <a:gd name="connsiteX5" fmla="*/ 76046 w 578232"/>
                  <a:gd name="connsiteY5" fmla="*/ 224284 h 238301"/>
                  <a:gd name="connsiteX6" fmla="*/ 14718 w 578232"/>
                  <a:gd name="connsiteY6" fmla="*/ 206411 h 238301"/>
                  <a:gd name="connsiteX7" fmla="*/ 0 w 578232"/>
                  <a:gd name="connsiteY7" fmla="*/ 183983 h 238301"/>
                  <a:gd name="connsiteX8" fmla="*/ 350 w 578232"/>
                  <a:gd name="connsiteY8" fmla="*/ 0 h 238301"/>
                  <a:gd name="connsiteX9" fmla="*/ 304536 w 578232"/>
                  <a:gd name="connsiteY9" fmla="*/ 37848 h 238301"/>
                  <a:gd name="connsiteX10" fmla="*/ 496579 w 578232"/>
                  <a:gd name="connsiteY10" fmla="*/ 22428 h 238301"/>
                  <a:gd name="connsiteX11" fmla="*/ 579634 w 578232"/>
                  <a:gd name="connsiteY11" fmla="*/ 1752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238301">
                    <a:moveTo>
                      <a:pt x="579634" y="1752"/>
                    </a:moveTo>
                    <a:cubicBezTo>
                      <a:pt x="579634" y="63430"/>
                      <a:pt x="579985" y="126510"/>
                      <a:pt x="578933" y="189590"/>
                    </a:cubicBezTo>
                    <a:cubicBezTo>
                      <a:pt x="578933" y="195197"/>
                      <a:pt x="571574" y="203608"/>
                      <a:pt x="565967" y="205710"/>
                    </a:cubicBezTo>
                    <a:cubicBezTo>
                      <a:pt x="540384" y="213771"/>
                      <a:pt x="514802" y="223233"/>
                      <a:pt x="488519" y="226387"/>
                    </a:cubicBezTo>
                    <a:cubicBezTo>
                      <a:pt x="434551" y="233045"/>
                      <a:pt x="380232" y="237250"/>
                      <a:pt x="325562" y="240054"/>
                    </a:cubicBezTo>
                    <a:cubicBezTo>
                      <a:pt x="241806" y="244259"/>
                      <a:pt x="158751" y="239353"/>
                      <a:pt x="76046" y="224284"/>
                    </a:cubicBezTo>
                    <a:cubicBezTo>
                      <a:pt x="55370" y="220429"/>
                      <a:pt x="35044" y="213070"/>
                      <a:pt x="14718" y="206411"/>
                    </a:cubicBezTo>
                    <a:cubicBezTo>
                      <a:pt x="4556" y="203257"/>
                      <a:pt x="0" y="195898"/>
                      <a:pt x="0" y="183983"/>
                    </a:cubicBezTo>
                    <a:cubicBezTo>
                      <a:pt x="701" y="122655"/>
                      <a:pt x="350" y="61328"/>
                      <a:pt x="350" y="0"/>
                    </a:cubicBezTo>
                    <a:cubicBezTo>
                      <a:pt x="99176" y="36096"/>
                      <a:pt x="201856" y="37497"/>
                      <a:pt x="304536" y="37848"/>
                    </a:cubicBezTo>
                    <a:cubicBezTo>
                      <a:pt x="369017" y="37848"/>
                      <a:pt x="433149" y="34343"/>
                      <a:pt x="496579" y="22428"/>
                    </a:cubicBezTo>
                    <a:cubicBezTo>
                      <a:pt x="524614" y="16821"/>
                      <a:pt x="551248" y="8761"/>
                      <a:pt x="579634" y="17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D8C34D5-CEE2-44C1-A36D-8669B3A78325}"/>
                  </a:ext>
                </a:extLst>
              </p:cNvPr>
              <p:cNvSpPr/>
              <p:nvPr/>
            </p:nvSpPr>
            <p:spPr>
              <a:xfrm>
                <a:off x="7382939" y="4199052"/>
                <a:ext cx="578233" cy="91115"/>
              </a:xfrm>
              <a:custGeom>
                <a:avLst/>
                <a:gdLst>
                  <a:gd name="connsiteX0" fmla="*/ 581386 w 578232"/>
                  <a:gd name="connsiteY0" fmla="*/ 49999 h 91115"/>
                  <a:gd name="connsiteX1" fmla="*/ 545291 w 578232"/>
                  <a:gd name="connsiteY1" fmla="*/ 66119 h 91115"/>
                  <a:gd name="connsiteX2" fmla="*/ 405464 w 578232"/>
                  <a:gd name="connsiteY2" fmla="*/ 88898 h 91115"/>
                  <a:gd name="connsiteX3" fmla="*/ 274047 w 578232"/>
                  <a:gd name="connsiteY3" fmla="*/ 93454 h 91115"/>
                  <a:gd name="connsiteX4" fmla="*/ 43455 w 578232"/>
                  <a:gd name="connsiteY4" fmla="*/ 68923 h 91115"/>
                  <a:gd name="connsiteX5" fmla="*/ 0 w 578232"/>
                  <a:gd name="connsiteY5" fmla="*/ 44041 h 91115"/>
                  <a:gd name="connsiteX6" fmla="*/ 30138 w 578232"/>
                  <a:gd name="connsiteY6" fmla="*/ 29323 h 91115"/>
                  <a:gd name="connsiteX7" fmla="*/ 135271 w 578232"/>
                  <a:gd name="connsiteY7" fmla="*/ 8646 h 91115"/>
                  <a:gd name="connsiteX8" fmla="*/ 348341 w 578232"/>
                  <a:gd name="connsiteY8" fmla="*/ 1287 h 91115"/>
                  <a:gd name="connsiteX9" fmla="*/ 533025 w 578232"/>
                  <a:gd name="connsiteY9" fmla="*/ 23716 h 91115"/>
                  <a:gd name="connsiteX10" fmla="*/ 564215 w 578232"/>
                  <a:gd name="connsiteY10" fmla="*/ 34579 h 91115"/>
                  <a:gd name="connsiteX11" fmla="*/ 580686 w 578232"/>
                  <a:gd name="connsiteY11" fmla="*/ 45443 h 91115"/>
                  <a:gd name="connsiteX12" fmla="*/ 581386 w 578232"/>
                  <a:gd name="connsiteY12" fmla="*/ 49999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91115">
                    <a:moveTo>
                      <a:pt x="581386" y="49999"/>
                    </a:moveTo>
                    <a:cubicBezTo>
                      <a:pt x="569471" y="55606"/>
                      <a:pt x="557907" y="63666"/>
                      <a:pt x="545291" y="66119"/>
                    </a:cubicBezTo>
                    <a:cubicBezTo>
                      <a:pt x="499032" y="74880"/>
                      <a:pt x="452423" y="83992"/>
                      <a:pt x="405464" y="88898"/>
                    </a:cubicBezTo>
                    <a:cubicBezTo>
                      <a:pt x="362009" y="93454"/>
                      <a:pt x="317853" y="94155"/>
                      <a:pt x="274047" y="93454"/>
                    </a:cubicBezTo>
                    <a:cubicBezTo>
                      <a:pt x="196599" y="92402"/>
                      <a:pt x="118800" y="88898"/>
                      <a:pt x="43455" y="68923"/>
                    </a:cubicBezTo>
                    <a:cubicBezTo>
                      <a:pt x="18223" y="62264"/>
                      <a:pt x="9111" y="57008"/>
                      <a:pt x="0" y="44041"/>
                    </a:cubicBezTo>
                    <a:cubicBezTo>
                      <a:pt x="10163" y="38785"/>
                      <a:pt x="19625" y="31425"/>
                      <a:pt x="30138" y="29323"/>
                    </a:cubicBezTo>
                    <a:cubicBezTo>
                      <a:pt x="64832" y="21262"/>
                      <a:pt x="99877" y="13202"/>
                      <a:pt x="135271" y="8646"/>
                    </a:cubicBezTo>
                    <a:cubicBezTo>
                      <a:pt x="206061" y="-816"/>
                      <a:pt x="277201" y="-1166"/>
                      <a:pt x="348341" y="1287"/>
                    </a:cubicBezTo>
                    <a:cubicBezTo>
                      <a:pt x="410370" y="3390"/>
                      <a:pt x="472398" y="7946"/>
                      <a:pt x="533025" y="23716"/>
                    </a:cubicBezTo>
                    <a:cubicBezTo>
                      <a:pt x="543539" y="26519"/>
                      <a:pt x="554402" y="30024"/>
                      <a:pt x="564215" y="34579"/>
                    </a:cubicBezTo>
                    <a:cubicBezTo>
                      <a:pt x="570172" y="37032"/>
                      <a:pt x="575079" y="41588"/>
                      <a:pt x="580686" y="45443"/>
                    </a:cubicBezTo>
                    <a:cubicBezTo>
                      <a:pt x="581036" y="46845"/>
                      <a:pt x="581386" y="48597"/>
                      <a:pt x="581386" y="49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1344764-2D4B-40D1-A506-B65188F98A62}"/>
                  </a:ext>
                </a:extLst>
              </p:cNvPr>
              <p:cNvSpPr/>
              <p:nvPr/>
            </p:nvSpPr>
            <p:spPr>
              <a:xfrm>
                <a:off x="7383990" y="4504507"/>
                <a:ext cx="578233" cy="63080"/>
              </a:xfrm>
              <a:custGeom>
                <a:avLst/>
                <a:gdLst>
                  <a:gd name="connsiteX0" fmla="*/ 1051 w 578232"/>
                  <a:gd name="connsiteY0" fmla="*/ 17188 h 63079"/>
                  <a:gd name="connsiteX1" fmla="*/ 53968 w 578232"/>
                  <a:gd name="connsiteY1" fmla="*/ 1068 h 63079"/>
                  <a:gd name="connsiteX2" fmla="*/ 205711 w 578232"/>
                  <a:gd name="connsiteY2" fmla="*/ 19992 h 63079"/>
                  <a:gd name="connsiteX3" fmla="*/ 384437 w 578232"/>
                  <a:gd name="connsiteY3" fmla="*/ 19642 h 63079"/>
                  <a:gd name="connsiteX4" fmla="*/ 528470 w 578232"/>
                  <a:gd name="connsiteY4" fmla="*/ 718 h 63079"/>
                  <a:gd name="connsiteX5" fmla="*/ 575780 w 578232"/>
                  <a:gd name="connsiteY5" fmla="*/ 14735 h 63079"/>
                  <a:gd name="connsiteX6" fmla="*/ 572976 w 578232"/>
                  <a:gd name="connsiteY6" fmla="*/ 27351 h 63079"/>
                  <a:gd name="connsiteX7" fmla="*/ 532675 w 578232"/>
                  <a:gd name="connsiteY7" fmla="*/ 43121 h 63079"/>
                  <a:gd name="connsiteX8" fmla="*/ 365864 w 578232"/>
                  <a:gd name="connsiteY8" fmla="*/ 64148 h 63079"/>
                  <a:gd name="connsiteX9" fmla="*/ 157700 w 578232"/>
                  <a:gd name="connsiteY9" fmla="*/ 59943 h 63079"/>
                  <a:gd name="connsiteX10" fmla="*/ 29788 w 578232"/>
                  <a:gd name="connsiteY10" fmla="*/ 37164 h 63079"/>
                  <a:gd name="connsiteX11" fmla="*/ 0 w 578232"/>
                  <a:gd name="connsiteY11" fmla="*/ 22445 h 63079"/>
                  <a:gd name="connsiteX12" fmla="*/ 1051 w 578232"/>
                  <a:gd name="connsiteY12" fmla="*/ 17188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63079">
                    <a:moveTo>
                      <a:pt x="1051" y="17188"/>
                    </a:moveTo>
                    <a:cubicBezTo>
                      <a:pt x="16821" y="5974"/>
                      <a:pt x="31890" y="-2787"/>
                      <a:pt x="53968" y="1068"/>
                    </a:cubicBezTo>
                    <a:cubicBezTo>
                      <a:pt x="104432" y="9128"/>
                      <a:pt x="154896" y="17188"/>
                      <a:pt x="205711" y="19992"/>
                    </a:cubicBezTo>
                    <a:cubicBezTo>
                      <a:pt x="265286" y="23146"/>
                      <a:pt x="325212" y="22795"/>
                      <a:pt x="384437" y="19642"/>
                    </a:cubicBezTo>
                    <a:cubicBezTo>
                      <a:pt x="432798" y="16838"/>
                      <a:pt x="480809" y="8077"/>
                      <a:pt x="528470" y="718"/>
                    </a:cubicBezTo>
                    <a:cubicBezTo>
                      <a:pt x="547393" y="-2437"/>
                      <a:pt x="561411" y="5273"/>
                      <a:pt x="575780" y="14735"/>
                    </a:cubicBezTo>
                    <a:cubicBezTo>
                      <a:pt x="583139" y="19642"/>
                      <a:pt x="577882" y="24898"/>
                      <a:pt x="572976" y="27351"/>
                    </a:cubicBezTo>
                    <a:cubicBezTo>
                      <a:pt x="559659" y="33309"/>
                      <a:pt x="546693" y="39617"/>
                      <a:pt x="532675" y="43121"/>
                    </a:cubicBezTo>
                    <a:cubicBezTo>
                      <a:pt x="478006" y="57490"/>
                      <a:pt x="421935" y="63797"/>
                      <a:pt x="365864" y="64148"/>
                    </a:cubicBezTo>
                    <a:cubicBezTo>
                      <a:pt x="296476" y="64849"/>
                      <a:pt x="227088" y="64498"/>
                      <a:pt x="157700" y="59943"/>
                    </a:cubicBezTo>
                    <a:cubicBezTo>
                      <a:pt x="114595" y="57139"/>
                      <a:pt x="72191" y="45925"/>
                      <a:pt x="29788" y="37164"/>
                    </a:cubicBezTo>
                    <a:cubicBezTo>
                      <a:pt x="19274" y="35061"/>
                      <a:pt x="9812" y="27702"/>
                      <a:pt x="0" y="22445"/>
                    </a:cubicBezTo>
                    <a:cubicBezTo>
                      <a:pt x="350" y="20693"/>
                      <a:pt x="701" y="18941"/>
                      <a:pt x="1051" y="17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852533-0901-47B8-BE2B-E013D9DEEE5E}"/>
                  </a:ext>
                </a:extLst>
              </p:cNvPr>
              <p:cNvSpPr/>
              <p:nvPr/>
            </p:nvSpPr>
            <p:spPr>
              <a:xfrm>
                <a:off x="7383640" y="4776200"/>
                <a:ext cx="578233" cy="59575"/>
              </a:xfrm>
              <a:custGeom>
                <a:avLst/>
                <a:gdLst>
                  <a:gd name="connsiteX0" fmla="*/ 0 w 578232"/>
                  <a:gd name="connsiteY0" fmla="*/ 17440 h 59575"/>
                  <a:gd name="connsiteX1" fmla="*/ 34343 w 578232"/>
                  <a:gd name="connsiteY1" fmla="*/ 2371 h 59575"/>
                  <a:gd name="connsiteX2" fmla="*/ 192043 w 578232"/>
                  <a:gd name="connsiteY2" fmla="*/ 25851 h 59575"/>
                  <a:gd name="connsiteX3" fmla="*/ 457680 w 578232"/>
                  <a:gd name="connsiteY3" fmla="*/ 19543 h 59575"/>
                  <a:gd name="connsiteX4" fmla="*/ 547744 w 578232"/>
                  <a:gd name="connsiteY4" fmla="*/ 2021 h 59575"/>
                  <a:gd name="connsiteX5" fmla="*/ 561061 w 578232"/>
                  <a:gd name="connsiteY5" fmla="*/ 619 h 59575"/>
                  <a:gd name="connsiteX6" fmla="*/ 579985 w 578232"/>
                  <a:gd name="connsiteY6" fmla="*/ 14637 h 59575"/>
                  <a:gd name="connsiteX7" fmla="*/ 563514 w 578232"/>
                  <a:gd name="connsiteY7" fmla="*/ 27603 h 59575"/>
                  <a:gd name="connsiteX8" fmla="*/ 450320 w 578232"/>
                  <a:gd name="connsiteY8" fmla="*/ 52835 h 59575"/>
                  <a:gd name="connsiteX9" fmla="*/ 216574 w 578232"/>
                  <a:gd name="connsiteY9" fmla="*/ 59844 h 59575"/>
                  <a:gd name="connsiteX10" fmla="*/ 30138 w 578232"/>
                  <a:gd name="connsiteY10" fmla="*/ 32509 h 59575"/>
                  <a:gd name="connsiteX11" fmla="*/ 0 w 578232"/>
                  <a:gd name="connsiteY11" fmla="*/ 17440 h 5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59575">
                    <a:moveTo>
                      <a:pt x="0" y="17440"/>
                    </a:moveTo>
                    <a:cubicBezTo>
                      <a:pt x="11565" y="1670"/>
                      <a:pt x="20326" y="-1834"/>
                      <a:pt x="34343" y="2371"/>
                    </a:cubicBezTo>
                    <a:cubicBezTo>
                      <a:pt x="85859" y="17090"/>
                      <a:pt x="138776" y="22697"/>
                      <a:pt x="192043" y="25851"/>
                    </a:cubicBezTo>
                    <a:cubicBezTo>
                      <a:pt x="280706" y="31108"/>
                      <a:pt x="369368" y="30757"/>
                      <a:pt x="457680" y="19543"/>
                    </a:cubicBezTo>
                    <a:cubicBezTo>
                      <a:pt x="488168" y="15688"/>
                      <a:pt x="517956" y="7978"/>
                      <a:pt x="547744" y="2021"/>
                    </a:cubicBezTo>
                    <a:cubicBezTo>
                      <a:pt x="552300" y="1320"/>
                      <a:pt x="557907" y="-1133"/>
                      <a:pt x="561061" y="619"/>
                    </a:cubicBezTo>
                    <a:cubicBezTo>
                      <a:pt x="568070" y="4123"/>
                      <a:pt x="573677" y="9730"/>
                      <a:pt x="579985" y="14637"/>
                    </a:cubicBezTo>
                    <a:cubicBezTo>
                      <a:pt x="574728" y="19192"/>
                      <a:pt x="569822" y="24800"/>
                      <a:pt x="563514" y="27603"/>
                    </a:cubicBezTo>
                    <a:cubicBezTo>
                      <a:pt x="527418" y="43373"/>
                      <a:pt x="488869" y="48279"/>
                      <a:pt x="450320" y="52835"/>
                    </a:cubicBezTo>
                    <a:cubicBezTo>
                      <a:pt x="372522" y="62297"/>
                      <a:pt x="294723" y="63348"/>
                      <a:pt x="216574" y="59844"/>
                    </a:cubicBezTo>
                    <a:cubicBezTo>
                      <a:pt x="153494" y="57040"/>
                      <a:pt x="90415" y="52485"/>
                      <a:pt x="30138" y="32509"/>
                    </a:cubicBezTo>
                    <a:cubicBezTo>
                      <a:pt x="19975" y="29005"/>
                      <a:pt x="10513" y="22697"/>
                      <a:pt x="0" y="174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6BA74D-145E-46C5-82C2-FD71567148A5}"/>
                </a:ext>
              </a:extLst>
            </p:cNvPr>
            <p:cNvGrpSpPr/>
            <p:nvPr/>
          </p:nvGrpSpPr>
          <p:grpSpPr>
            <a:xfrm>
              <a:off x="7412026" y="3028298"/>
              <a:ext cx="508845" cy="635161"/>
              <a:chOff x="7412026" y="3028298"/>
              <a:chExt cx="508845" cy="635161"/>
            </a:xfrm>
            <a:solidFill>
              <a:schemeClr val="accent3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565454-213E-44EF-BEBB-0B630C8A5A86}"/>
                  </a:ext>
                </a:extLst>
              </p:cNvPr>
              <p:cNvSpPr/>
              <p:nvPr/>
            </p:nvSpPr>
            <p:spPr>
              <a:xfrm>
                <a:off x="7412026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09896 w 508143"/>
                  <a:gd name="connsiteY1" fmla="*/ 350 h 171717"/>
                  <a:gd name="connsiteX2" fmla="*/ 510246 w 508143"/>
                  <a:gd name="connsiteY2" fmla="*/ 9462 h 171717"/>
                  <a:gd name="connsiteX3" fmla="*/ 510597 w 508143"/>
                  <a:gd name="connsiteY3" fmla="*/ 127211 h 171717"/>
                  <a:gd name="connsiteX4" fmla="*/ 495528 w 508143"/>
                  <a:gd name="connsiteY4" fmla="*/ 148238 h 171717"/>
                  <a:gd name="connsiteX5" fmla="*/ 414225 w 508143"/>
                  <a:gd name="connsiteY5" fmla="*/ 164358 h 171717"/>
                  <a:gd name="connsiteX6" fmla="*/ 192043 w 508143"/>
                  <a:gd name="connsiteY6" fmla="*/ 171718 h 171717"/>
                  <a:gd name="connsiteX7" fmla="*/ 27335 w 508143"/>
                  <a:gd name="connsiteY7" fmla="*/ 152093 h 171717"/>
                  <a:gd name="connsiteX8" fmla="*/ 21027 w 508143"/>
                  <a:gd name="connsiteY8" fmla="*/ 150341 h 171717"/>
                  <a:gd name="connsiteX9" fmla="*/ 0 w 508143"/>
                  <a:gd name="connsiteY9" fmla="*/ 121254 h 171717"/>
                  <a:gd name="connsiteX10" fmla="*/ 0 w 508143"/>
                  <a:gd name="connsiteY10" fmla="*/ 9812 h 171717"/>
                  <a:gd name="connsiteX11" fmla="*/ 350 w 508143"/>
                  <a:gd name="connsiteY11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694"/>
                      <a:pt x="339580" y="34344"/>
                      <a:pt x="509896" y="350"/>
                    </a:cubicBezTo>
                    <a:cubicBezTo>
                      <a:pt x="509896" y="1402"/>
                      <a:pt x="510246" y="5257"/>
                      <a:pt x="510246" y="9462"/>
                    </a:cubicBezTo>
                    <a:cubicBezTo>
                      <a:pt x="510246" y="48712"/>
                      <a:pt x="509546" y="87961"/>
                      <a:pt x="510597" y="127211"/>
                    </a:cubicBezTo>
                    <a:cubicBezTo>
                      <a:pt x="510947" y="139477"/>
                      <a:pt x="506041" y="145785"/>
                      <a:pt x="495528" y="148238"/>
                    </a:cubicBezTo>
                    <a:cubicBezTo>
                      <a:pt x="468543" y="153845"/>
                      <a:pt x="441559" y="160854"/>
                      <a:pt x="414225" y="164358"/>
                    </a:cubicBezTo>
                    <a:cubicBezTo>
                      <a:pt x="340632" y="173820"/>
                      <a:pt x="266337" y="174171"/>
                      <a:pt x="192043" y="171718"/>
                    </a:cubicBezTo>
                    <a:cubicBezTo>
                      <a:pt x="136673" y="169965"/>
                      <a:pt x="81303" y="166461"/>
                      <a:pt x="27335" y="152093"/>
                    </a:cubicBezTo>
                    <a:cubicBezTo>
                      <a:pt x="25232" y="151392"/>
                      <a:pt x="23129" y="151041"/>
                      <a:pt x="21027" y="150341"/>
                    </a:cubicBezTo>
                    <a:cubicBezTo>
                      <a:pt x="0" y="143682"/>
                      <a:pt x="0" y="143682"/>
                      <a:pt x="0" y="121254"/>
                    </a:cubicBezTo>
                    <a:cubicBezTo>
                      <a:pt x="0" y="84107"/>
                      <a:pt x="0" y="46960"/>
                      <a:pt x="0" y="9812"/>
                    </a:cubicBezTo>
                    <a:cubicBezTo>
                      <a:pt x="350" y="5607"/>
                      <a:pt x="350" y="1402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9891FD2-F668-4455-9341-4D536446BDE5}"/>
                  </a:ext>
                </a:extLst>
              </p:cNvPr>
              <p:cNvSpPr/>
              <p:nvPr/>
            </p:nvSpPr>
            <p:spPr>
              <a:xfrm>
                <a:off x="7412727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09545 w 508143"/>
                  <a:gd name="connsiteY1" fmla="*/ 350 h 171717"/>
                  <a:gd name="connsiteX2" fmla="*/ 510247 w 508143"/>
                  <a:gd name="connsiteY2" fmla="*/ 8411 h 171717"/>
                  <a:gd name="connsiteX3" fmla="*/ 510597 w 508143"/>
                  <a:gd name="connsiteY3" fmla="*/ 128613 h 171717"/>
                  <a:gd name="connsiteX4" fmla="*/ 497630 w 508143"/>
                  <a:gd name="connsiteY4" fmla="*/ 147186 h 171717"/>
                  <a:gd name="connsiteX5" fmla="*/ 403711 w 508143"/>
                  <a:gd name="connsiteY5" fmla="*/ 165059 h 171717"/>
                  <a:gd name="connsiteX6" fmla="*/ 234097 w 508143"/>
                  <a:gd name="connsiteY6" fmla="*/ 172418 h 171717"/>
                  <a:gd name="connsiteX7" fmla="*/ 32241 w 508143"/>
                  <a:gd name="connsiteY7" fmla="*/ 153144 h 171717"/>
                  <a:gd name="connsiteX8" fmla="*/ 25933 w 508143"/>
                  <a:gd name="connsiteY8" fmla="*/ 151742 h 171717"/>
                  <a:gd name="connsiteX9" fmla="*/ 350 w 508143"/>
                  <a:gd name="connsiteY9" fmla="*/ 118100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69965" y="35044"/>
                      <a:pt x="339230" y="34344"/>
                      <a:pt x="509545" y="350"/>
                    </a:cubicBezTo>
                    <a:cubicBezTo>
                      <a:pt x="509545" y="1051"/>
                      <a:pt x="510247" y="4556"/>
                      <a:pt x="510247" y="8411"/>
                    </a:cubicBezTo>
                    <a:cubicBezTo>
                      <a:pt x="510247" y="48361"/>
                      <a:pt x="509896" y="88662"/>
                      <a:pt x="510597" y="128613"/>
                    </a:cubicBezTo>
                    <a:cubicBezTo>
                      <a:pt x="510597" y="139126"/>
                      <a:pt x="507092" y="145084"/>
                      <a:pt x="497630" y="147186"/>
                    </a:cubicBezTo>
                    <a:cubicBezTo>
                      <a:pt x="466441" y="153845"/>
                      <a:pt x="435251" y="162606"/>
                      <a:pt x="403711" y="165059"/>
                    </a:cubicBezTo>
                    <a:cubicBezTo>
                      <a:pt x="347290" y="169615"/>
                      <a:pt x="290518" y="172418"/>
                      <a:pt x="234097" y="172418"/>
                    </a:cubicBezTo>
                    <a:cubicBezTo>
                      <a:pt x="166461" y="172068"/>
                      <a:pt x="98475" y="169264"/>
                      <a:pt x="32241" y="153144"/>
                    </a:cubicBezTo>
                    <a:cubicBezTo>
                      <a:pt x="30138" y="152794"/>
                      <a:pt x="28036" y="152093"/>
                      <a:pt x="25933" y="151742"/>
                    </a:cubicBezTo>
                    <a:cubicBezTo>
                      <a:pt x="350" y="144383"/>
                      <a:pt x="350" y="144383"/>
                      <a:pt x="350" y="118100"/>
                    </a:cubicBezTo>
                    <a:cubicBezTo>
                      <a:pt x="0" y="78149"/>
                      <a:pt x="0" y="37848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04991CA-50F5-4765-BE75-628F194A76CE}"/>
                  </a:ext>
                </a:extLst>
              </p:cNvPr>
              <p:cNvSpPr/>
              <p:nvPr/>
            </p:nvSpPr>
            <p:spPr>
              <a:xfrm>
                <a:off x="7412376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10864 h 171717"/>
                  <a:gd name="connsiteX3" fmla="*/ 510597 w 508143"/>
                  <a:gd name="connsiteY3" fmla="*/ 126160 h 171717"/>
                  <a:gd name="connsiteX4" fmla="*/ 494827 w 508143"/>
                  <a:gd name="connsiteY4" fmla="*/ 147887 h 171717"/>
                  <a:gd name="connsiteX5" fmla="*/ 407216 w 508143"/>
                  <a:gd name="connsiteY5" fmla="*/ 164709 h 171717"/>
                  <a:gd name="connsiteX6" fmla="*/ 240054 w 508143"/>
                  <a:gd name="connsiteY6" fmla="*/ 172418 h 171717"/>
                  <a:gd name="connsiteX7" fmla="*/ 31891 w 508143"/>
                  <a:gd name="connsiteY7" fmla="*/ 152794 h 171717"/>
                  <a:gd name="connsiteX8" fmla="*/ 351 w 508143"/>
                  <a:gd name="connsiteY8" fmla="*/ 113544 h 171717"/>
                  <a:gd name="connsiteX9" fmla="*/ 351 w 508143"/>
                  <a:gd name="connsiteY9" fmla="*/ 9812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316" y="35044"/>
                      <a:pt x="339580" y="34694"/>
                      <a:pt x="510246" y="0"/>
                    </a:cubicBezTo>
                    <a:cubicBezTo>
                      <a:pt x="510246" y="2103"/>
                      <a:pt x="510246" y="6308"/>
                      <a:pt x="510246" y="10864"/>
                    </a:cubicBezTo>
                    <a:cubicBezTo>
                      <a:pt x="510246" y="49413"/>
                      <a:pt x="509546" y="87611"/>
                      <a:pt x="510597" y="126160"/>
                    </a:cubicBezTo>
                    <a:cubicBezTo>
                      <a:pt x="510947" y="139126"/>
                      <a:pt x="506041" y="145434"/>
                      <a:pt x="494827" y="147887"/>
                    </a:cubicBezTo>
                    <a:cubicBezTo>
                      <a:pt x="465740" y="153845"/>
                      <a:pt x="436653" y="162256"/>
                      <a:pt x="407216" y="164709"/>
                    </a:cubicBezTo>
                    <a:cubicBezTo>
                      <a:pt x="351495" y="169264"/>
                      <a:pt x="295775" y="172769"/>
                      <a:pt x="240054" y="172418"/>
                    </a:cubicBezTo>
                    <a:cubicBezTo>
                      <a:pt x="170316" y="172068"/>
                      <a:pt x="100227" y="169615"/>
                      <a:pt x="31891" y="152794"/>
                    </a:cubicBezTo>
                    <a:cubicBezTo>
                      <a:pt x="351" y="145084"/>
                      <a:pt x="351" y="145084"/>
                      <a:pt x="351" y="113544"/>
                    </a:cubicBezTo>
                    <a:cubicBezTo>
                      <a:pt x="351" y="78850"/>
                      <a:pt x="351" y="44506"/>
                      <a:pt x="351" y="9812"/>
                    </a:cubicBezTo>
                    <a:cubicBezTo>
                      <a:pt x="0" y="5607"/>
                      <a:pt x="0" y="1402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CC81BEC-0315-4A90-8D26-9A8A79A6FC0C}"/>
                  </a:ext>
                </a:extLst>
              </p:cNvPr>
              <p:cNvSpPr/>
              <p:nvPr/>
            </p:nvSpPr>
            <p:spPr>
              <a:xfrm>
                <a:off x="7412376" y="3028298"/>
                <a:ext cx="508144" cy="63080"/>
              </a:xfrm>
              <a:custGeom>
                <a:avLst/>
                <a:gdLst>
                  <a:gd name="connsiteX0" fmla="*/ 510246 w 508143"/>
                  <a:gd name="connsiteY0" fmla="*/ 35551 h 63079"/>
                  <a:gd name="connsiteX1" fmla="*/ 448919 w 508143"/>
                  <a:gd name="connsiteY1" fmla="*/ 50970 h 63079"/>
                  <a:gd name="connsiteX2" fmla="*/ 193796 w 508143"/>
                  <a:gd name="connsiteY2" fmla="*/ 62885 h 63079"/>
                  <a:gd name="connsiteX3" fmla="*/ 36446 w 508143"/>
                  <a:gd name="connsiteY3" fmla="*/ 45713 h 63079"/>
                  <a:gd name="connsiteX4" fmla="*/ 351 w 508143"/>
                  <a:gd name="connsiteY4" fmla="*/ 34149 h 63079"/>
                  <a:gd name="connsiteX5" fmla="*/ 0 w 508143"/>
                  <a:gd name="connsiteY5" fmla="*/ 29593 h 63079"/>
                  <a:gd name="connsiteX6" fmla="*/ 30138 w 508143"/>
                  <a:gd name="connsiteY6" fmla="*/ 19080 h 63079"/>
                  <a:gd name="connsiteX7" fmla="*/ 184684 w 508143"/>
                  <a:gd name="connsiteY7" fmla="*/ 1207 h 63079"/>
                  <a:gd name="connsiteX8" fmla="*/ 376377 w 508143"/>
                  <a:gd name="connsiteY8" fmla="*/ 4361 h 63079"/>
                  <a:gd name="connsiteX9" fmla="*/ 494476 w 508143"/>
                  <a:gd name="connsiteY9" fmla="*/ 23636 h 63079"/>
                  <a:gd name="connsiteX10" fmla="*/ 509195 w 508143"/>
                  <a:gd name="connsiteY10" fmla="*/ 29944 h 63079"/>
                  <a:gd name="connsiteX11" fmla="*/ 510246 w 508143"/>
                  <a:gd name="connsiteY11" fmla="*/ 3555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63079">
                    <a:moveTo>
                      <a:pt x="510246" y="35551"/>
                    </a:moveTo>
                    <a:cubicBezTo>
                      <a:pt x="489921" y="40807"/>
                      <a:pt x="469595" y="47816"/>
                      <a:pt x="448919" y="50970"/>
                    </a:cubicBezTo>
                    <a:cubicBezTo>
                      <a:pt x="364462" y="64637"/>
                      <a:pt x="279304" y="67091"/>
                      <a:pt x="193796" y="62885"/>
                    </a:cubicBezTo>
                    <a:cubicBezTo>
                      <a:pt x="141229" y="60432"/>
                      <a:pt x="89013" y="52372"/>
                      <a:pt x="36446" y="45713"/>
                    </a:cubicBezTo>
                    <a:cubicBezTo>
                      <a:pt x="24181" y="44312"/>
                      <a:pt x="12266" y="38004"/>
                      <a:pt x="351" y="34149"/>
                    </a:cubicBezTo>
                    <a:cubicBezTo>
                      <a:pt x="351" y="32747"/>
                      <a:pt x="0" y="30995"/>
                      <a:pt x="0" y="29593"/>
                    </a:cubicBezTo>
                    <a:cubicBezTo>
                      <a:pt x="10163" y="26089"/>
                      <a:pt x="19975" y="20131"/>
                      <a:pt x="30138" y="19080"/>
                    </a:cubicBezTo>
                    <a:cubicBezTo>
                      <a:pt x="81654" y="12071"/>
                      <a:pt x="133169" y="3310"/>
                      <a:pt x="184684" y="1207"/>
                    </a:cubicBezTo>
                    <a:cubicBezTo>
                      <a:pt x="248465" y="-1246"/>
                      <a:pt x="312596" y="156"/>
                      <a:pt x="376377" y="4361"/>
                    </a:cubicBezTo>
                    <a:cubicBezTo>
                      <a:pt x="415977" y="6814"/>
                      <a:pt x="455227" y="16627"/>
                      <a:pt x="494476" y="23636"/>
                    </a:cubicBezTo>
                    <a:cubicBezTo>
                      <a:pt x="499733" y="24687"/>
                      <a:pt x="504289" y="27841"/>
                      <a:pt x="509195" y="29944"/>
                    </a:cubicBezTo>
                    <a:cubicBezTo>
                      <a:pt x="509896" y="31696"/>
                      <a:pt x="510246" y="33448"/>
                      <a:pt x="510246" y="3555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7B73E0-05E3-46E6-83D4-7375F3E32A00}"/>
                  </a:ext>
                </a:extLst>
              </p:cNvPr>
              <p:cNvSpPr/>
              <p:nvPr/>
            </p:nvSpPr>
            <p:spPr>
              <a:xfrm>
                <a:off x="7412727" y="3456049"/>
                <a:ext cx="508144" cy="42053"/>
              </a:xfrm>
              <a:custGeom>
                <a:avLst/>
                <a:gdLst>
                  <a:gd name="connsiteX0" fmla="*/ 701 w 508143"/>
                  <a:gd name="connsiteY0" fmla="*/ 10811 h 42053"/>
                  <a:gd name="connsiteX1" fmla="*/ 39950 w 508143"/>
                  <a:gd name="connsiteY1" fmla="*/ 298 h 42053"/>
                  <a:gd name="connsiteX2" fmla="*/ 206411 w 508143"/>
                  <a:gd name="connsiteY2" fmla="*/ 16068 h 42053"/>
                  <a:gd name="connsiteX3" fmla="*/ 399156 w 508143"/>
                  <a:gd name="connsiteY3" fmla="*/ 10811 h 42053"/>
                  <a:gd name="connsiteX4" fmla="*/ 466090 w 508143"/>
                  <a:gd name="connsiteY4" fmla="*/ 998 h 42053"/>
                  <a:gd name="connsiteX5" fmla="*/ 508494 w 508143"/>
                  <a:gd name="connsiteY5" fmla="*/ 11512 h 42053"/>
                  <a:gd name="connsiteX6" fmla="*/ 509195 w 508143"/>
                  <a:gd name="connsiteY6" fmla="*/ 16418 h 42053"/>
                  <a:gd name="connsiteX7" fmla="*/ 454526 w 508143"/>
                  <a:gd name="connsiteY7" fmla="*/ 30786 h 42053"/>
                  <a:gd name="connsiteX8" fmla="*/ 303134 w 508143"/>
                  <a:gd name="connsiteY8" fmla="*/ 44103 h 42053"/>
                  <a:gd name="connsiteX9" fmla="*/ 110390 w 508143"/>
                  <a:gd name="connsiteY9" fmla="*/ 38496 h 42053"/>
                  <a:gd name="connsiteX10" fmla="*/ 23480 w 508143"/>
                  <a:gd name="connsiteY10" fmla="*/ 23777 h 42053"/>
                  <a:gd name="connsiteX11" fmla="*/ 0 w 508143"/>
                  <a:gd name="connsiteY11" fmla="*/ 14666 h 42053"/>
                  <a:gd name="connsiteX12" fmla="*/ 701 w 508143"/>
                  <a:gd name="connsiteY12" fmla="*/ 10811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8143" h="42053">
                    <a:moveTo>
                      <a:pt x="701" y="10811"/>
                    </a:moveTo>
                    <a:cubicBezTo>
                      <a:pt x="12966" y="4853"/>
                      <a:pt x="24531" y="-1455"/>
                      <a:pt x="39950" y="298"/>
                    </a:cubicBezTo>
                    <a:cubicBezTo>
                      <a:pt x="95321" y="6255"/>
                      <a:pt x="150691" y="14666"/>
                      <a:pt x="206411" y="16068"/>
                    </a:cubicBezTo>
                    <a:cubicBezTo>
                      <a:pt x="270543" y="17820"/>
                      <a:pt x="335024" y="13614"/>
                      <a:pt x="399156" y="10811"/>
                    </a:cubicBezTo>
                    <a:cubicBezTo>
                      <a:pt x="421584" y="9759"/>
                      <a:pt x="444013" y="5204"/>
                      <a:pt x="466090" y="998"/>
                    </a:cubicBezTo>
                    <a:cubicBezTo>
                      <a:pt x="482561" y="-2156"/>
                      <a:pt x="495528" y="3452"/>
                      <a:pt x="508494" y="11512"/>
                    </a:cubicBezTo>
                    <a:cubicBezTo>
                      <a:pt x="508845" y="13264"/>
                      <a:pt x="508845" y="14666"/>
                      <a:pt x="509195" y="16418"/>
                    </a:cubicBezTo>
                    <a:cubicBezTo>
                      <a:pt x="490972" y="21324"/>
                      <a:pt x="473099" y="28683"/>
                      <a:pt x="454526" y="30786"/>
                    </a:cubicBezTo>
                    <a:cubicBezTo>
                      <a:pt x="404062" y="36744"/>
                      <a:pt x="353598" y="43052"/>
                      <a:pt x="303134" y="44103"/>
                    </a:cubicBezTo>
                    <a:cubicBezTo>
                      <a:pt x="239003" y="45154"/>
                      <a:pt x="174521" y="42351"/>
                      <a:pt x="110390" y="38496"/>
                    </a:cubicBezTo>
                    <a:cubicBezTo>
                      <a:pt x="81303" y="36744"/>
                      <a:pt x="52567" y="29384"/>
                      <a:pt x="23480" y="23777"/>
                    </a:cubicBezTo>
                    <a:cubicBezTo>
                      <a:pt x="15419" y="22375"/>
                      <a:pt x="8060" y="17820"/>
                      <a:pt x="0" y="14666"/>
                    </a:cubicBezTo>
                    <a:cubicBezTo>
                      <a:pt x="701" y="13264"/>
                      <a:pt x="701" y="11862"/>
                      <a:pt x="701" y="1081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A4358E1-567B-4133-A0BA-190819654BEE}"/>
                  </a:ext>
                </a:extLst>
              </p:cNvPr>
              <p:cNvSpPr/>
              <p:nvPr/>
            </p:nvSpPr>
            <p:spPr>
              <a:xfrm>
                <a:off x="7412376" y="3251947"/>
                <a:ext cx="508144" cy="42053"/>
              </a:xfrm>
              <a:custGeom>
                <a:avLst/>
                <a:gdLst>
                  <a:gd name="connsiteX0" fmla="*/ 0 w 508143"/>
                  <a:gd name="connsiteY0" fmla="*/ 10254 h 42053"/>
                  <a:gd name="connsiteX1" fmla="*/ 36096 w 508143"/>
                  <a:gd name="connsiteY1" fmla="*/ 441 h 42053"/>
                  <a:gd name="connsiteX2" fmla="*/ 180829 w 508143"/>
                  <a:gd name="connsiteY2" fmla="*/ 16912 h 42053"/>
                  <a:gd name="connsiteX3" fmla="*/ 353248 w 508143"/>
                  <a:gd name="connsiteY3" fmla="*/ 15861 h 42053"/>
                  <a:gd name="connsiteX4" fmla="*/ 479758 w 508143"/>
                  <a:gd name="connsiteY4" fmla="*/ 441 h 42053"/>
                  <a:gd name="connsiteX5" fmla="*/ 510597 w 508143"/>
                  <a:gd name="connsiteY5" fmla="*/ 5698 h 42053"/>
                  <a:gd name="connsiteX6" fmla="*/ 510947 w 508143"/>
                  <a:gd name="connsiteY6" fmla="*/ 12707 h 42053"/>
                  <a:gd name="connsiteX7" fmla="*/ 461885 w 508143"/>
                  <a:gd name="connsiteY7" fmla="*/ 26725 h 42053"/>
                  <a:gd name="connsiteX8" fmla="*/ 319605 w 508143"/>
                  <a:gd name="connsiteY8" fmla="*/ 40742 h 42053"/>
                  <a:gd name="connsiteX9" fmla="*/ 103732 w 508143"/>
                  <a:gd name="connsiteY9" fmla="*/ 34434 h 42053"/>
                  <a:gd name="connsiteX10" fmla="*/ 18574 w 508143"/>
                  <a:gd name="connsiteY10" fmla="*/ 18664 h 42053"/>
                  <a:gd name="connsiteX11" fmla="*/ 0 w 508143"/>
                  <a:gd name="connsiteY11" fmla="*/ 10254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42053">
                    <a:moveTo>
                      <a:pt x="0" y="10254"/>
                    </a:moveTo>
                    <a:cubicBezTo>
                      <a:pt x="12266" y="2194"/>
                      <a:pt x="22078" y="-1311"/>
                      <a:pt x="36096" y="441"/>
                    </a:cubicBezTo>
                    <a:cubicBezTo>
                      <a:pt x="84107" y="7100"/>
                      <a:pt x="132468" y="14810"/>
                      <a:pt x="180829" y="16912"/>
                    </a:cubicBezTo>
                    <a:cubicBezTo>
                      <a:pt x="238302" y="19365"/>
                      <a:pt x="296125" y="18664"/>
                      <a:pt x="353248" y="15861"/>
                    </a:cubicBezTo>
                    <a:cubicBezTo>
                      <a:pt x="395651" y="13758"/>
                      <a:pt x="437705" y="4997"/>
                      <a:pt x="479758" y="441"/>
                    </a:cubicBezTo>
                    <a:cubicBezTo>
                      <a:pt x="489921" y="-610"/>
                      <a:pt x="500434" y="3946"/>
                      <a:pt x="510597" y="5698"/>
                    </a:cubicBezTo>
                    <a:cubicBezTo>
                      <a:pt x="510597" y="8151"/>
                      <a:pt x="510947" y="10254"/>
                      <a:pt x="510947" y="12707"/>
                    </a:cubicBezTo>
                    <a:cubicBezTo>
                      <a:pt x="494476" y="17613"/>
                      <a:pt x="478706" y="24622"/>
                      <a:pt x="461885" y="26725"/>
                    </a:cubicBezTo>
                    <a:cubicBezTo>
                      <a:pt x="414575" y="32682"/>
                      <a:pt x="367265" y="37939"/>
                      <a:pt x="319605" y="40742"/>
                    </a:cubicBezTo>
                    <a:cubicBezTo>
                      <a:pt x="247414" y="44948"/>
                      <a:pt x="175573" y="42845"/>
                      <a:pt x="103732" y="34434"/>
                    </a:cubicBezTo>
                    <a:cubicBezTo>
                      <a:pt x="74995" y="30930"/>
                      <a:pt x="46609" y="24272"/>
                      <a:pt x="18574" y="18664"/>
                    </a:cubicBezTo>
                    <a:cubicBezTo>
                      <a:pt x="12616" y="17613"/>
                      <a:pt x="7009" y="13758"/>
                      <a:pt x="0" y="102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27D-5DFB-420D-9098-4475589B7ABA}"/>
                </a:ext>
              </a:extLst>
            </p:cNvPr>
            <p:cNvGrpSpPr/>
            <p:nvPr/>
          </p:nvGrpSpPr>
          <p:grpSpPr>
            <a:xfrm>
              <a:off x="4335829" y="3026004"/>
              <a:ext cx="512349" cy="637455"/>
              <a:chOff x="4335829" y="3026004"/>
              <a:chExt cx="512349" cy="637455"/>
            </a:xfrm>
            <a:solidFill>
              <a:schemeClr val="accent5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4C1A28-79B4-4273-BFCF-A322C776591C}"/>
                  </a:ext>
                </a:extLst>
              </p:cNvPr>
              <p:cNvSpPr/>
              <p:nvPr/>
            </p:nvSpPr>
            <p:spPr>
              <a:xfrm>
                <a:off x="4337581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10246 w 508143"/>
                  <a:gd name="connsiteY1" fmla="*/ 0 h 171717"/>
                  <a:gd name="connsiteX2" fmla="*/ 509896 w 508143"/>
                  <a:gd name="connsiteY2" fmla="*/ 135271 h 171717"/>
                  <a:gd name="connsiteX3" fmla="*/ 498331 w 508143"/>
                  <a:gd name="connsiteY3" fmla="*/ 146135 h 171717"/>
                  <a:gd name="connsiteX4" fmla="*/ 413524 w 508143"/>
                  <a:gd name="connsiteY4" fmla="*/ 163657 h 171717"/>
                  <a:gd name="connsiteX5" fmla="*/ 191342 w 508143"/>
                  <a:gd name="connsiteY5" fmla="*/ 171017 h 171717"/>
                  <a:gd name="connsiteX6" fmla="*/ 26634 w 508143"/>
                  <a:gd name="connsiteY6" fmla="*/ 151392 h 171717"/>
                  <a:gd name="connsiteX7" fmla="*/ 0 w 508143"/>
                  <a:gd name="connsiteY7" fmla="*/ 116347 h 171717"/>
                  <a:gd name="connsiteX8" fmla="*/ 350 w 508143"/>
                  <a:gd name="connsiteY8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344"/>
                      <a:pt x="339931" y="34344"/>
                      <a:pt x="510246" y="0"/>
                    </a:cubicBezTo>
                    <a:cubicBezTo>
                      <a:pt x="510246" y="43455"/>
                      <a:pt x="510597" y="89363"/>
                      <a:pt x="509896" y="135271"/>
                    </a:cubicBezTo>
                    <a:cubicBezTo>
                      <a:pt x="509896" y="139126"/>
                      <a:pt x="502887" y="145084"/>
                      <a:pt x="498331" y="146135"/>
                    </a:cubicBezTo>
                    <a:cubicBezTo>
                      <a:pt x="470296" y="152794"/>
                      <a:pt x="441910" y="159802"/>
                      <a:pt x="413524" y="163657"/>
                    </a:cubicBezTo>
                    <a:cubicBezTo>
                      <a:pt x="339931" y="173470"/>
                      <a:pt x="265637" y="173470"/>
                      <a:pt x="191342" y="171017"/>
                    </a:cubicBezTo>
                    <a:cubicBezTo>
                      <a:pt x="135972" y="169264"/>
                      <a:pt x="80602" y="165760"/>
                      <a:pt x="26634" y="151392"/>
                    </a:cubicBezTo>
                    <a:cubicBezTo>
                      <a:pt x="0" y="144032"/>
                      <a:pt x="0" y="143682"/>
                      <a:pt x="0" y="116347"/>
                    </a:cubicBezTo>
                    <a:cubicBezTo>
                      <a:pt x="350" y="76747"/>
                      <a:pt x="350" y="37147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CA0F0E7-6AF1-460C-A21C-2C7C4E5E3B4A}"/>
                  </a:ext>
                </a:extLst>
              </p:cNvPr>
              <p:cNvSpPr/>
              <p:nvPr/>
            </p:nvSpPr>
            <p:spPr>
              <a:xfrm>
                <a:off x="4337581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57473 h 171717"/>
                  <a:gd name="connsiteX3" fmla="*/ 510597 w 508143"/>
                  <a:gd name="connsiteY3" fmla="*/ 126510 h 171717"/>
                  <a:gd name="connsiteX4" fmla="*/ 494476 w 508143"/>
                  <a:gd name="connsiteY4" fmla="*/ 148238 h 171717"/>
                  <a:gd name="connsiteX5" fmla="*/ 403011 w 508143"/>
                  <a:gd name="connsiteY5" fmla="*/ 165410 h 171717"/>
                  <a:gd name="connsiteX6" fmla="*/ 234447 w 508143"/>
                  <a:gd name="connsiteY6" fmla="*/ 172418 h 171717"/>
                  <a:gd name="connsiteX7" fmla="*/ 32591 w 508143"/>
                  <a:gd name="connsiteY7" fmla="*/ 153495 h 171717"/>
                  <a:gd name="connsiteX8" fmla="*/ 0 w 508143"/>
                  <a:gd name="connsiteY8" fmla="*/ 112493 h 171717"/>
                  <a:gd name="connsiteX9" fmla="*/ 0 w 508143"/>
                  <a:gd name="connsiteY9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666" y="34694"/>
                      <a:pt x="339580" y="35044"/>
                      <a:pt x="510246" y="0"/>
                    </a:cubicBezTo>
                    <a:cubicBezTo>
                      <a:pt x="510246" y="17873"/>
                      <a:pt x="510246" y="37498"/>
                      <a:pt x="510246" y="57473"/>
                    </a:cubicBezTo>
                    <a:cubicBezTo>
                      <a:pt x="510246" y="80602"/>
                      <a:pt x="509195" y="103731"/>
                      <a:pt x="510597" y="126510"/>
                    </a:cubicBezTo>
                    <a:cubicBezTo>
                      <a:pt x="511298" y="139477"/>
                      <a:pt x="506041" y="145785"/>
                      <a:pt x="494476" y="148238"/>
                    </a:cubicBezTo>
                    <a:cubicBezTo>
                      <a:pt x="463988" y="154546"/>
                      <a:pt x="433850" y="162956"/>
                      <a:pt x="403011" y="165410"/>
                    </a:cubicBezTo>
                    <a:cubicBezTo>
                      <a:pt x="346940" y="169965"/>
                      <a:pt x="290518" y="172769"/>
                      <a:pt x="234447" y="172418"/>
                    </a:cubicBezTo>
                    <a:cubicBezTo>
                      <a:pt x="166811" y="172068"/>
                      <a:pt x="98825" y="169264"/>
                      <a:pt x="32591" y="153495"/>
                    </a:cubicBezTo>
                    <a:cubicBezTo>
                      <a:pt x="0" y="145785"/>
                      <a:pt x="0" y="145434"/>
                      <a:pt x="0" y="112493"/>
                    </a:cubicBezTo>
                    <a:cubicBezTo>
                      <a:pt x="0" y="74294"/>
                      <a:pt x="0" y="36446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83585B2-8C61-4936-A139-4EDF67279587}"/>
                  </a:ext>
                </a:extLst>
              </p:cNvPr>
              <p:cNvSpPr/>
              <p:nvPr/>
            </p:nvSpPr>
            <p:spPr>
              <a:xfrm>
                <a:off x="4337931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350 h 171717"/>
                  <a:gd name="connsiteX1" fmla="*/ 510246 w 508143"/>
                  <a:gd name="connsiteY1" fmla="*/ 0 h 171717"/>
                  <a:gd name="connsiteX2" fmla="*/ 509546 w 508143"/>
                  <a:gd name="connsiteY2" fmla="*/ 134921 h 171717"/>
                  <a:gd name="connsiteX3" fmla="*/ 497630 w 508143"/>
                  <a:gd name="connsiteY3" fmla="*/ 147186 h 171717"/>
                  <a:gd name="connsiteX4" fmla="*/ 426841 w 508143"/>
                  <a:gd name="connsiteY4" fmla="*/ 162956 h 171717"/>
                  <a:gd name="connsiteX5" fmla="*/ 239353 w 508143"/>
                  <a:gd name="connsiteY5" fmla="*/ 173119 h 171717"/>
                  <a:gd name="connsiteX6" fmla="*/ 31190 w 508143"/>
                  <a:gd name="connsiteY6" fmla="*/ 153494 h 171717"/>
                  <a:gd name="connsiteX7" fmla="*/ 29788 w 508143"/>
                  <a:gd name="connsiteY7" fmla="*/ 153144 h 171717"/>
                  <a:gd name="connsiteX8" fmla="*/ 0 w 508143"/>
                  <a:gd name="connsiteY8" fmla="*/ 114946 h 171717"/>
                  <a:gd name="connsiteX9" fmla="*/ 0 w 508143"/>
                  <a:gd name="connsiteY9" fmla="*/ 35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350"/>
                    </a:moveTo>
                    <a:cubicBezTo>
                      <a:pt x="171017" y="34344"/>
                      <a:pt x="340281" y="35044"/>
                      <a:pt x="510246" y="0"/>
                    </a:cubicBezTo>
                    <a:cubicBezTo>
                      <a:pt x="510246" y="43455"/>
                      <a:pt x="510597" y="89013"/>
                      <a:pt x="509546" y="134921"/>
                    </a:cubicBezTo>
                    <a:cubicBezTo>
                      <a:pt x="509546" y="139126"/>
                      <a:pt x="502537" y="145785"/>
                      <a:pt x="497630" y="147186"/>
                    </a:cubicBezTo>
                    <a:cubicBezTo>
                      <a:pt x="474151" y="153494"/>
                      <a:pt x="450671" y="160854"/>
                      <a:pt x="426841" y="162956"/>
                    </a:cubicBezTo>
                    <a:cubicBezTo>
                      <a:pt x="364462" y="167863"/>
                      <a:pt x="301732" y="172769"/>
                      <a:pt x="239353" y="173119"/>
                    </a:cubicBezTo>
                    <a:cubicBezTo>
                      <a:pt x="169615" y="173119"/>
                      <a:pt x="99526" y="169965"/>
                      <a:pt x="31190" y="153494"/>
                    </a:cubicBezTo>
                    <a:cubicBezTo>
                      <a:pt x="30839" y="153494"/>
                      <a:pt x="30489" y="153494"/>
                      <a:pt x="29788" y="153144"/>
                    </a:cubicBezTo>
                    <a:cubicBezTo>
                      <a:pt x="0" y="145434"/>
                      <a:pt x="0" y="145434"/>
                      <a:pt x="0" y="114946"/>
                    </a:cubicBezTo>
                    <a:cubicBezTo>
                      <a:pt x="0" y="75345"/>
                      <a:pt x="0" y="36446"/>
                      <a:pt x="0" y="35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DF485D7-2109-438F-8D63-9E49A763A055}"/>
                  </a:ext>
                </a:extLst>
              </p:cNvPr>
              <p:cNvSpPr/>
              <p:nvPr/>
            </p:nvSpPr>
            <p:spPr>
              <a:xfrm>
                <a:off x="4336530" y="3026004"/>
                <a:ext cx="511648" cy="63080"/>
              </a:xfrm>
              <a:custGeom>
                <a:avLst/>
                <a:gdLst>
                  <a:gd name="connsiteX0" fmla="*/ 0 w 511648"/>
                  <a:gd name="connsiteY0" fmla="*/ 34691 h 63079"/>
                  <a:gd name="connsiteX1" fmla="*/ 70439 w 511648"/>
                  <a:gd name="connsiteY1" fmla="*/ 12963 h 63079"/>
                  <a:gd name="connsiteX2" fmla="*/ 304886 w 511648"/>
                  <a:gd name="connsiteY2" fmla="*/ 1399 h 63079"/>
                  <a:gd name="connsiteX3" fmla="*/ 472398 w 511648"/>
                  <a:gd name="connsiteY3" fmla="*/ 18220 h 63079"/>
                  <a:gd name="connsiteX4" fmla="*/ 511999 w 511648"/>
                  <a:gd name="connsiteY4" fmla="*/ 30135 h 63079"/>
                  <a:gd name="connsiteX5" fmla="*/ 512349 w 511648"/>
                  <a:gd name="connsiteY5" fmla="*/ 35742 h 63079"/>
                  <a:gd name="connsiteX6" fmla="*/ 474852 w 511648"/>
                  <a:gd name="connsiteY6" fmla="*/ 47657 h 63079"/>
                  <a:gd name="connsiteX7" fmla="*/ 335375 w 511648"/>
                  <a:gd name="connsiteY7" fmla="*/ 63427 h 63079"/>
                  <a:gd name="connsiteX8" fmla="*/ 203608 w 511648"/>
                  <a:gd name="connsiteY8" fmla="*/ 64829 h 63079"/>
                  <a:gd name="connsiteX9" fmla="*/ 30138 w 511648"/>
                  <a:gd name="connsiteY9" fmla="*/ 45204 h 63079"/>
                  <a:gd name="connsiteX10" fmla="*/ 0 w 511648"/>
                  <a:gd name="connsiteY10" fmla="*/ 3469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63079">
                    <a:moveTo>
                      <a:pt x="0" y="34691"/>
                    </a:moveTo>
                    <a:cubicBezTo>
                      <a:pt x="24181" y="19972"/>
                      <a:pt x="47660" y="16818"/>
                      <a:pt x="70439" y="12963"/>
                    </a:cubicBezTo>
                    <a:cubicBezTo>
                      <a:pt x="148238" y="698"/>
                      <a:pt x="226737" y="-2106"/>
                      <a:pt x="304886" y="1399"/>
                    </a:cubicBezTo>
                    <a:cubicBezTo>
                      <a:pt x="360957" y="3852"/>
                      <a:pt x="416678" y="11562"/>
                      <a:pt x="472398" y="18220"/>
                    </a:cubicBezTo>
                    <a:cubicBezTo>
                      <a:pt x="486066" y="19972"/>
                      <a:pt x="499032" y="26280"/>
                      <a:pt x="511999" y="30135"/>
                    </a:cubicBezTo>
                    <a:cubicBezTo>
                      <a:pt x="511999" y="31887"/>
                      <a:pt x="511999" y="33990"/>
                      <a:pt x="512349" y="35742"/>
                    </a:cubicBezTo>
                    <a:cubicBezTo>
                      <a:pt x="500084" y="39948"/>
                      <a:pt x="487818" y="45905"/>
                      <a:pt x="474852" y="47657"/>
                    </a:cubicBezTo>
                    <a:cubicBezTo>
                      <a:pt x="428593" y="53965"/>
                      <a:pt x="381984" y="60273"/>
                      <a:pt x="335375" y="63427"/>
                    </a:cubicBezTo>
                    <a:cubicBezTo>
                      <a:pt x="291569" y="66231"/>
                      <a:pt x="247413" y="66231"/>
                      <a:pt x="203608" y="64829"/>
                    </a:cubicBezTo>
                    <a:cubicBezTo>
                      <a:pt x="145434" y="63077"/>
                      <a:pt x="86910" y="59923"/>
                      <a:pt x="30138" y="45204"/>
                    </a:cubicBezTo>
                    <a:cubicBezTo>
                      <a:pt x="21377" y="43452"/>
                      <a:pt x="12616" y="39247"/>
                      <a:pt x="0" y="3469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1CAD379-FCA1-42F9-81A3-77CD7D68DFFE}"/>
                  </a:ext>
                </a:extLst>
              </p:cNvPr>
              <p:cNvSpPr/>
              <p:nvPr/>
            </p:nvSpPr>
            <p:spPr>
              <a:xfrm>
                <a:off x="4336530" y="3455466"/>
                <a:ext cx="511648" cy="42053"/>
              </a:xfrm>
              <a:custGeom>
                <a:avLst/>
                <a:gdLst>
                  <a:gd name="connsiteX0" fmla="*/ 512349 w 511648"/>
                  <a:gd name="connsiteY0" fmla="*/ 15599 h 42053"/>
                  <a:gd name="connsiteX1" fmla="*/ 469244 w 511648"/>
                  <a:gd name="connsiteY1" fmla="*/ 28566 h 42053"/>
                  <a:gd name="connsiteX2" fmla="*/ 305587 w 511648"/>
                  <a:gd name="connsiteY2" fmla="*/ 43985 h 42053"/>
                  <a:gd name="connsiteX3" fmla="*/ 114245 w 511648"/>
                  <a:gd name="connsiteY3" fmla="*/ 38378 h 42053"/>
                  <a:gd name="connsiteX4" fmla="*/ 26283 w 511648"/>
                  <a:gd name="connsiteY4" fmla="*/ 23659 h 42053"/>
                  <a:gd name="connsiteX5" fmla="*/ 0 w 511648"/>
                  <a:gd name="connsiteY5" fmla="*/ 13497 h 42053"/>
                  <a:gd name="connsiteX6" fmla="*/ 40301 w 511648"/>
                  <a:gd name="connsiteY6" fmla="*/ 530 h 42053"/>
                  <a:gd name="connsiteX7" fmla="*/ 234797 w 511648"/>
                  <a:gd name="connsiteY7" fmla="*/ 17351 h 42053"/>
                  <a:gd name="connsiteX8" fmla="*/ 441209 w 511648"/>
                  <a:gd name="connsiteY8" fmla="*/ 6137 h 42053"/>
                  <a:gd name="connsiteX9" fmla="*/ 468894 w 511648"/>
                  <a:gd name="connsiteY9" fmla="*/ 1231 h 42053"/>
                  <a:gd name="connsiteX10" fmla="*/ 511648 w 511648"/>
                  <a:gd name="connsiteY10" fmla="*/ 11394 h 42053"/>
                  <a:gd name="connsiteX11" fmla="*/ 512349 w 511648"/>
                  <a:gd name="connsiteY11" fmla="*/ 15599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1648" h="42053">
                    <a:moveTo>
                      <a:pt x="512349" y="15599"/>
                    </a:moveTo>
                    <a:cubicBezTo>
                      <a:pt x="497981" y="20155"/>
                      <a:pt x="483963" y="26813"/>
                      <a:pt x="469244" y="28566"/>
                    </a:cubicBezTo>
                    <a:cubicBezTo>
                      <a:pt x="414926" y="34874"/>
                      <a:pt x="360256" y="42583"/>
                      <a:pt x="305587" y="43985"/>
                    </a:cubicBezTo>
                    <a:cubicBezTo>
                      <a:pt x="241806" y="45737"/>
                      <a:pt x="178026" y="42233"/>
                      <a:pt x="114245" y="38378"/>
                    </a:cubicBezTo>
                    <a:cubicBezTo>
                      <a:pt x="84807" y="36626"/>
                      <a:pt x="55370" y="29266"/>
                      <a:pt x="26283" y="23659"/>
                    </a:cubicBezTo>
                    <a:cubicBezTo>
                      <a:pt x="18223" y="22258"/>
                      <a:pt x="10864" y="17702"/>
                      <a:pt x="0" y="13497"/>
                    </a:cubicBezTo>
                    <a:cubicBezTo>
                      <a:pt x="14368" y="5086"/>
                      <a:pt x="25933" y="-1923"/>
                      <a:pt x="40301" y="530"/>
                    </a:cubicBezTo>
                    <a:cubicBezTo>
                      <a:pt x="104432" y="12796"/>
                      <a:pt x="169615" y="16300"/>
                      <a:pt x="234797" y="17351"/>
                    </a:cubicBezTo>
                    <a:cubicBezTo>
                      <a:pt x="303835" y="18403"/>
                      <a:pt x="372522" y="15950"/>
                      <a:pt x="441209" y="6137"/>
                    </a:cubicBezTo>
                    <a:cubicBezTo>
                      <a:pt x="450320" y="4735"/>
                      <a:pt x="459783" y="3334"/>
                      <a:pt x="468894" y="1231"/>
                    </a:cubicBezTo>
                    <a:cubicBezTo>
                      <a:pt x="485365" y="-2974"/>
                      <a:pt x="498331" y="4385"/>
                      <a:pt x="511648" y="11394"/>
                    </a:cubicBezTo>
                    <a:cubicBezTo>
                      <a:pt x="511999" y="12796"/>
                      <a:pt x="512349" y="14197"/>
                      <a:pt x="512349" y="15599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BCDA7E-DD17-4DE6-A8F6-C0717D67AD1A}"/>
                  </a:ext>
                </a:extLst>
              </p:cNvPr>
              <p:cNvSpPr/>
              <p:nvPr/>
            </p:nvSpPr>
            <p:spPr>
              <a:xfrm>
                <a:off x="4335829" y="3251897"/>
                <a:ext cx="511648" cy="38549"/>
              </a:xfrm>
              <a:custGeom>
                <a:avLst/>
                <a:gdLst>
                  <a:gd name="connsiteX0" fmla="*/ 0 w 511648"/>
                  <a:gd name="connsiteY0" fmla="*/ 10654 h 38548"/>
                  <a:gd name="connsiteX1" fmla="*/ 39951 w 511648"/>
                  <a:gd name="connsiteY1" fmla="*/ 1192 h 38548"/>
                  <a:gd name="connsiteX2" fmla="*/ 189590 w 511648"/>
                  <a:gd name="connsiteY2" fmla="*/ 16962 h 38548"/>
                  <a:gd name="connsiteX3" fmla="*/ 369718 w 511648"/>
                  <a:gd name="connsiteY3" fmla="*/ 14509 h 38548"/>
                  <a:gd name="connsiteX4" fmla="*/ 474852 w 511648"/>
                  <a:gd name="connsiteY4" fmla="*/ 842 h 38548"/>
                  <a:gd name="connsiteX5" fmla="*/ 513751 w 511648"/>
                  <a:gd name="connsiteY5" fmla="*/ 10654 h 38548"/>
                  <a:gd name="connsiteX6" fmla="*/ 482912 w 511648"/>
                  <a:gd name="connsiteY6" fmla="*/ 21868 h 38548"/>
                  <a:gd name="connsiteX7" fmla="*/ 338529 w 511648"/>
                  <a:gd name="connsiteY7" fmla="*/ 39390 h 38548"/>
                  <a:gd name="connsiteX8" fmla="*/ 132818 w 511648"/>
                  <a:gd name="connsiteY8" fmla="*/ 36937 h 38548"/>
                  <a:gd name="connsiteX9" fmla="*/ 24531 w 511648"/>
                  <a:gd name="connsiteY9" fmla="*/ 20116 h 38548"/>
                  <a:gd name="connsiteX10" fmla="*/ 0 w 511648"/>
                  <a:gd name="connsiteY10" fmla="*/ 10654 h 3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38548">
                    <a:moveTo>
                      <a:pt x="0" y="10654"/>
                    </a:moveTo>
                    <a:cubicBezTo>
                      <a:pt x="14368" y="842"/>
                      <a:pt x="25582" y="-560"/>
                      <a:pt x="39951" y="1192"/>
                    </a:cubicBezTo>
                    <a:cubicBezTo>
                      <a:pt x="89714" y="8201"/>
                      <a:pt x="139827" y="15210"/>
                      <a:pt x="189590" y="16962"/>
                    </a:cubicBezTo>
                    <a:cubicBezTo>
                      <a:pt x="249516" y="19065"/>
                      <a:pt x="309792" y="17312"/>
                      <a:pt x="369718" y="14509"/>
                    </a:cubicBezTo>
                    <a:cubicBezTo>
                      <a:pt x="404763" y="12757"/>
                      <a:pt x="440158" y="6799"/>
                      <a:pt x="474852" y="842"/>
                    </a:cubicBezTo>
                    <a:cubicBezTo>
                      <a:pt x="488869" y="-1612"/>
                      <a:pt x="499733" y="1192"/>
                      <a:pt x="513751" y="10654"/>
                    </a:cubicBezTo>
                    <a:cubicBezTo>
                      <a:pt x="501836" y="15210"/>
                      <a:pt x="492724" y="20466"/>
                      <a:pt x="482912" y="21868"/>
                    </a:cubicBezTo>
                    <a:cubicBezTo>
                      <a:pt x="434901" y="28527"/>
                      <a:pt x="386890" y="37638"/>
                      <a:pt x="338529" y="39390"/>
                    </a:cubicBezTo>
                    <a:cubicBezTo>
                      <a:pt x="270192" y="41843"/>
                      <a:pt x="201155" y="40091"/>
                      <a:pt x="132818" y="36937"/>
                    </a:cubicBezTo>
                    <a:cubicBezTo>
                      <a:pt x="96372" y="35185"/>
                      <a:pt x="60627" y="26424"/>
                      <a:pt x="24531" y="20116"/>
                    </a:cubicBezTo>
                    <a:cubicBezTo>
                      <a:pt x="16821" y="19065"/>
                      <a:pt x="9812" y="14509"/>
                      <a:pt x="0" y="106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125FC8-F41B-449A-8F17-CB93E2DF1EE5}"/>
              </a:ext>
            </a:extLst>
          </p:cNvPr>
          <p:cNvGrpSpPr/>
          <p:nvPr/>
        </p:nvGrpSpPr>
        <p:grpSpPr>
          <a:xfrm>
            <a:off x="840554" y="2578105"/>
            <a:ext cx="2654101" cy="1410487"/>
            <a:chOff x="-475010" y="1098790"/>
            <a:chExt cx="4241713" cy="141048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4B60D3-C6B2-44D3-A410-23294668537F}"/>
                </a:ext>
              </a:extLst>
            </p:cNvPr>
            <p:cNvSpPr txBox="1"/>
            <p:nvPr/>
          </p:nvSpPr>
          <p:spPr>
            <a:xfrm>
              <a:off x="-475010" y="1098790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Admin Access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FD8E24-477B-475E-90A9-E7AA5A8681B3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Admin Portal with access to DB with search enabled with any field of user input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Access to user profile table of DB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85CB46D-B6FD-49BE-9B5D-0D17866B9448}"/>
              </a:ext>
            </a:extLst>
          </p:cNvPr>
          <p:cNvSpPr/>
          <p:nvPr/>
        </p:nvSpPr>
        <p:spPr>
          <a:xfrm>
            <a:off x="9787903" y="1915226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24">
            <a:extLst>
              <a:ext uri="{FF2B5EF4-FFF2-40B4-BE49-F238E27FC236}">
                <a16:creationId xmlns:a16="http://schemas.microsoft.com/office/drawing/2014/main" id="{07903ECA-C83B-43A2-9D0A-170938FDD98A}"/>
              </a:ext>
            </a:extLst>
          </p:cNvPr>
          <p:cNvSpPr/>
          <p:nvPr/>
        </p:nvSpPr>
        <p:spPr>
          <a:xfrm>
            <a:off x="9928296" y="2089207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4AF117-8341-43E2-BD1F-A42E35AC3DEB}"/>
              </a:ext>
            </a:extLst>
          </p:cNvPr>
          <p:cNvGrpSpPr/>
          <p:nvPr/>
        </p:nvGrpSpPr>
        <p:grpSpPr>
          <a:xfrm>
            <a:off x="8743953" y="5014811"/>
            <a:ext cx="2654101" cy="1195043"/>
            <a:chOff x="-475010" y="1098790"/>
            <a:chExt cx="4241713" cy="119504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EA6006-8C84-4CD7-B33E-9F9643B24A2D}"/>
                </a:ext>
              </a:extLst>
            </p:cNvPr>
            <p:cNvSpPr txBox="1"/>
            <p:nvPr/>
          </p:nvSpPr>
          <p:spPr>
            <a:xfrm>
              <a:off x="-475010" y="1098790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Resource Utilization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937D6B-0F6C-49C8-BA46-1FCAF2288CD9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Dashboard access to DB Admin to very resource utilization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(refreshes every 3 seconds)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88BD8D44-C67B-452E-85BA-D90C04978951}"/>
              </a:ext>
            </a:extLst>
          </p:cNvPr>
          <p:cNvSpPr/>
          <p:nvPr/>
        </p:nvSpPr>
        <p:spPr>
          <a:xfrm>
            <a:off x="9787903" y="4444037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D9196D-CA50-42F4-B5B9-42A7A9115D04}"/>
              </a:ext>
            </a:extLst>
          </p:cNvPr>
          <p:cNvGrpSpPr/>
          <p:nvPr/>
        </p:nvGrpSpPr>
        <p:grpSpPr>
          <a:xfrm>
            <a:off x="840554" y="5184088"/>
            <a:ext cx="2654101" cy="764156"/>
            <a:chOff x="-475010" y="1098790"/>
            <a:chExt cx="4241713" cy="76415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B466AC-7F5C-43F9-B010-5FA6F556E030}"/>
                </a:ext>
              </a:extLst>
            </p:cNvPr>
            <p:cNvSpPr txBox="1"/>
            <p:nvPr/>
          </p:nvSpPr>
          <p:spPr>
            <a:xfrm>
              <a:off x="-475010" y="1098790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Input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8A6CFE-6509-419D-92F4-2D25BFE9CF9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Accepts and Stores User Input.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It also Stores Output Prediction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B2B4693-2283-4EE0-BD03-188B3B8B2929}"/>
              </a:ext>
            </a:extLst>
          </p:cNvPr>
          <p:cNvSpPr/>
          <p:nvPr/>
        </p:nvSpPr>
        <p:spPr>
          <a:xfrm>
            <a:off x="1884509" y="1924118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srgbClr val="5AB4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9BE563-0AAB-4F36-93F1-3CFC48E069A9}"/>
              </a:ext>
            </a:extLst>
          </p:cNvPr>
          <p:cNvGrpSpPr/>
          <p:nvPr/>
        </p:nvGrpSpPr>
        <p:grpSpPr>
          <a:xfrm>
            <a:off x="8739127" y="2616468"/>
            <a:ext cx="2654101" cy="764156"/>
            <a:chOff x="-475010" y="1098790"/>
            <a:chExt cx="4241713" cy="76415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9A3EF3-85D9-4D2C-AB49-B25F40B969A0}"/>
                </a:ext>
              </a:extLst>
            </p:cNvPr>
            <p:cNvSpPr txBox="1"/>
            <p:nvPr/>
          </p:nvSpPr>
          <p:spPr>
            <a:xfrm>
              <a:off x="-475010" y="1098790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Profile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A38F00-AA11-4B8D-85A2-77FB19795AD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Accounts are stored in a table</a:t>
              </a: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699239A2-10A8-4474-A5AD-8B179085AEB1}"/>
              </a:ext>
            </a:extLst>
          </p:cNvPr>
          <p:cNvSpPr/>
          <p:nvPr/>
        </p:nvSpPr>
        <p:spPr>
          <a:xfrm>
            <a:off x="1884509" y="445293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0AF357DB-9AD1-452D-9F8E-2C50A7500C3F}"/>
              </a:ext>
            </a:extLst>
          </p:cNvPr>
          <p:cNvSpPr/>
          <p:nvPr/>
        </p:nvSpPr>
        <p:spPr>
          <a:xfrm rot="20700000">
            <a:off x="1998970" y="457933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ie 2">
            <a:extLst>
              <a:ext uri="{FF2B5EF4-FFF2-40B4-BE49-F238E27FC236}">
                <a16:creationId xmlns:a16="http://schemas.microsoft.com/office/drawing/2014/main" id="{CA131C45-6B4E-4B55-915B-BDB5E74C971D}"/>
              </a:ext>
            </a:extLst>
          </p:cNvPr>
          <p:cNvSpPr/>
          <p:nvPr/>
        </p:nvSpPr>
        <p:spPr>
          <a:xfrm>
            <a:off x="9901560" y="4560530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Donut 15">
            <a:extLst>
              <a:ext uri="{FF2B5EF4-FFF2-40B4-BE49-F238E27FC236}">
                <a16:creationId xmlns:a16="http://schemas.microsoft.com/office/drawing/2014/main" id="{8F02FCBE-6E20-426C-9A4F-A547962F557B}"/>
              </a:ext>
            </a:extLst>
          </p:cNvPr>
          <p:cNvSpPr/>
          <p:nvPr/>
        </p:nvSpPr>
        <p:spPr>
          <a:xfrm>
            <a:off x="1987532" y="2014687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5000" dirty="0">
                <a:solidFill>
                  <a:srgbClr val="002060"/>
                </a:solidFill>
              </a:rPr>
              <a:t>Customer Web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C3487-A463-432A-A87C-3463B157B871}"/>
              </a:ext>
            </a:extLst>
          </p:cNvPr>
          <p:cNvSpPr/>
          <p:nvPr/>
        </p:nvSpPr>
        <p:spPr>
          <a:xfrm>
            <a:off x="966857" y="2220756"/>
            <a:ext cx="505258" cy="505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AA7AF-BC65-43B9-B0A0-17B163F03BFF}"/>
              </a:ext>
            </a:extLst>
          </p:cNvPr>
          <p:cNvSpPr/>
          <p:nvPr/>
        </p:nvSpPr>
        <p:spPr>
          <a:xfrm>
            <a:off x="966856" y="2983607"/>
            <a:ext cx="505258" cy="505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BE8F9-CB8A-4F81-B531-DEC757293CB3}"/>
              </a:ext>
            </a:extLst>
          </p:cNvPr>
          <p:cNvSpPr/>
          <p:nvPr/>
        </p:nvSpPr>
        <p:spPr>
          <a:xfrm>
            <a:off x="966857" y="3746458"/>
            <a:ext cx="505258" cy="5052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A0FC3-2860-46AD-B2BB-B21A72A3AA88}"/>
              </a:ext>
            </a:extLst>
          </p:cNvPr>
          <p:cNvSpPr/>
          <p:nvPr/>
        </p:nvSpPr>
        <p:spPr>
          <a:xfrm>
            <a:off x="966858" y="4509309"/>
            <a:ext cx="505258" cy="5052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E1102E-B51B-48DF-8462-A128864AB44D}"/>
              </a:ext>
            </a:extLst>
          </p:cNvPr>
          <p:cNvSpPr/>
          <p:nvPr/>
        </p:nvSpPr>
        <p:spPr>
          <a:xfrm>
            <a:off x="966860" y="5272159"/>
            <a:ext cx="505258" cy="5052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6230DA-C1E6-4CB0-91CD-0E3B135A91C8}"/>
              </a:ext>
            </a:extLst>
          </p:cNvPr>
          <p:cNvSpPr/>
          <p:nvPr/>
        </p:nvSpPr>
        <p:spPr>
          <a:xfrm>
            <a:off x="19052" y="3753220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15EF-726C-41E2-A9D4-59A00B52321E}"/>
              </a:ext>
            </a:extLst>
          </p:cNvPr>
          <p:cNvGrpSpPr/>
          <p:nvPr/>
        </p:nvGrpSpPr>
        <p:grpSpPr>
          <a:xfrm>
            <a:off x="7749314" y="2770057"/>
            <a:ext cx="2275890" cy="1322403"/>
            <a:chOff x="5680238" y="2623616"/>
            <a:chExt cx="2068326" cy="1201798"/>
          </a:xfrm>
          <a:solidFill>
            <a:schemeClr val="accent2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33BA43C6-84D3-4A03-A258-4BB1384F592C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solidFill>
              <a:schemeClr val="accent3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C2183F64-CEE6-4902-B843-9B7E952615E9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EE3A15BA-2A06-439F-A9DD-6A12D7A80116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solidFill>
              <a:schemeClr val="accent5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53768B99-8DAA-4064-AFA3-B685F6FEA476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C9CC1A4B-C07F-44CB-998E-F8210DA1133A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C77ADD-4B8E-40D4-95C1-16112C21DACE}"/>
              </a:ext>
            </a:extLst>
          </p:cNvPr>
          <p:cNvGrpSpPr/>
          <p:nvPr/>
        </p:nvGrpSpPr>
        <p:grpSpPr>
          <a:xfrm>
            <a:off x="1684068" y="2119441"/>
            <a:ext cx="4735786" cy="707886"/>
            <a:chOff x="592509" y="1556792"/>
            <a:chExt cx="2361076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7F42B-9842-416A-BF65-5C1915742096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/>
                <a:t>Login Page for Users/clients and DB Admin. Includes Change Password and Email authentication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F453C-BA86-458D-8698-2D3E648AE953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User/ Admin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Sign-in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Authentication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16B51-D0F4-425F-88E4-95E7E5F374FE}"/>
              </a:ext>
            </a:extLst>
          </p:cNvPr>
          <p:cNvGrpSpPr/>
          <p:nvPr/>
        </p:nvGrpSpPr>
        <p:grpSpPr>
          <a:xfrm>
            <a:off x="1684068" y="2882292"/>
            <a:ext cx="4799548" cy="707886"/>
            <a:chOff x="592509" y="1556792"/>
            <a:chExt cx="2392865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AE0282-01F0-4ECE-8F0F-62036E6540B7}"/>
                </a:ext>
              </a:extLst>
            </p:cNvPr>
            <p:cNvSpPr txBox="1"/>
            <p:nvPr/>
          </p:nvSpPr>
          <p:spPr>
            <a:xfrm>
              <a:off x="592509" y="1803013"/>
              <a:ext cx="23928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can provide input for one building to predict energy consumption.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User can also upload a file to predict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93A07-F990-411A-BCE6-35857C02684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Single and Multiple Property Energy Predictor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1699F9-B00D-4249-BC15-C3937A2D6ED3}"/>
              </a:ext>
            </a:extLst>
          </p:cNvPr>
          <p:cNvGrpSpPr/>
          <p:nvPr/>
        </p:nvGrpSpPr>
        <p:grpSpPr>
          <a:xfrm>
            <a:off x="1684068" y="3645145"/>
            <a:ext cx="4735786" cy="707886"/>
            <a:chOff x="592509" y="1556792"/>
            <a:chExt cx="2361076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84F6E-8928-4757-8879-A5C00018F0BB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 quick view of client’s account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This page also allows user to update password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D2BA3-0637-4325-B573-BF170D2C1557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Profile Management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BC674-F4D7-4A7B-87FA-1E4BCC8B00DA}"/>
              </a:ext>
            </a:extLst>
          </p:cNvPr>
          <p:cNvGrpSpPr/>
          <p:nvPr/>
        </p:nvGrpSpPr>
        <p:grpSpPr>
          <a:xfrm>
            <a:off x="1684068" y="4407994"/>
            <a:ext cx="4735786" cy="707886"/>
            <a:chOff x="592509" y="1556792"/>
            <a:chExt cx="2361076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DA4D7-A2FD-47C2-8D17-C2D80EAD439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/>
                <a:t>Chatbot is designed to handle user queries related to fields and web application navigation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027426-BFE6-478E-8D22-4F9A33C403AF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Chatbot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BC43AC-6E18-4084-A853-21AF3C952169}"/>
              </a:ext>
            </a:extLst>
          </p:cNvPr>
          <p:cNvGrpSpPr/>
          <p:nvPr/>
        </p:nvGrpSpPr>
        <p:grpSpPr>
          <a:xfrm>
            <a:off x="1684068" y="5170843"/>
            <a:ext cx="4735786" cy="707886"/>
            <a:chOff x="592509" y="1556792"/>
            <a:chExt cx="2361076" cy="7078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A8F0E-BEC4-4F81-A24C-1CADE9E3D9F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Dashboard allows users to check history of predictions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Also, it provides quick insights of an user’s predictions so far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FD77A0-5B81-42EF-B697-5FF14F72598D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Dashboard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0" name="Rectangle 9">
            <a:extLst>
              <a:ext uri="{FF2B5EF4-FFF2-40B4-BE49-F238E27FC236}">
                <a16:creationId xmlns:a16="http://schemas.microsoft.com/office/drawing/2014/main" id="{2D967D4B-A21B-4EEC-A745-B546FCD18C82}"/>
              </a:ext>
            </a:extLst>
          </p:cNvPr>
          <p:cNvSpPr/>
          <p:nvPr/>
        </p:nvSpPr>
        <p:spPr>
          <a:xfrm>
            <a:off x="7018008" y="3581421"/>
            <a:ext cx="544314" cy="54342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798D5D5B-4A52-4066-972A-0A86003F7082}"/>
              </a:ext>
            </a:extLst>
          </p:cNvPr>
          <p:cNvSpPr/>
          <p:nvPr/>
        </p:nvSpPr>
        <p:spPr>
          <a:xfrm>
            <a:off x="1061851" y="2308978"/>
            <a:ext cx="315268" cy="3147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9E5E4F-C223-4EA7-88CE-2FEA636E4E1E}"/>
              </a:ext>
            </a:extLst>
          </p:cNvPr>
          <p:cNvSpPr/>
          <p:nvPr/>
        </p:nvSpPr>
        <p:spPr>
          <a:xfrm>
            <a:off x="1043822" y="3782525"/>
            <a:ext cx="361583" cy="437641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26B630F-91DE-4EF0-B9FD-AC3B26C92790}"/>
              </a:ext>
            </a:extLst>
          </p:cNvPr>
          <p:cNvSpPr/>
          <p:nvPr/>
        </p:nvSpPr>
        <p:spPr>
          <a:xfrm>
            <a:off x="8662622" y="1972316"/>
            <a:ext cx="420122" cy="508494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4" name="Graphic 33" descr="Ui Ux">
            <a:extLst>
              <a:ext uri="{FF2B5EF4-FFF2-40B4-BE49-F238E27FC236}">
                <a16:creationId xmlns:a16="http://schemas.microsoft.com/office/drawing/2014/main" id="{12D160D7-12A0-4B21-9158-C391760BB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255" y="5281845"/>
            <a:ext cx="486459" cy="486459"/>
          </a:xfrm>
          <a:prstGeom prst="rect">
            <a:avLst/>
          </a:prstGeom>
        </p:spPr>
      </p:pic>
      <p:pic>
        <p:nvPicPr>
          <p:cNvPr id="36" name="Graphic 35" descr="Ui Ux">
            <a:extLst>
              <a:ext uri="{FF2B5EF4-FFF2-40B4-BE49-F238E27FC236}">
                <a16:creationId xmlns:a16="http://schemas.microsoft.com/office/drawing/2014/main" id="{90A4BD89-A431-483C-9CE4-10F8FF7B8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366" y="3625899"/>
            <a:ext cx="592489" cy="592489"/>
          </a:xfrm>
          <a:prstGeom prst="rect">
            <a:avLst/>
          </a:prstGeom>
        </p:spPr>
      </p:pic>
      <p:pic>
        <p:nvPicPr>
          <p:cNvPr id="38" name="Graphic 37" descr="Robot">
            <a:extLst>
              <a:ext uri="{FF2B5EF4-FFF2-40B4-BE49-F238E27FC236}">
                <a16:creationId xmlns:a16="http://schemas.microsoft.com/office/drawing/2014/main" id="{35B6F502-702E-4CA1-91AF-2F6C655FC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036" y="4489781"/>
            <a:ext cx="544314" cy="544314"/>
          </a:xfrm>
          <a:prstGeom prst="rect">
            <a:avLst/>
          </a:prstGeom>
        </p:spPr>
      </p:pic>
      <p:pic>
        <p:nvPicPr>
          <p:cNvPr id="39" name="Graphic 38" descr="Robot">
            <a:extLst>
              <a:ext uri="{FF2B5EF4-FFF2-40B4-BE49-F238E27FC236}">
                <a16:creationId xmlns:a16="http://schemas.microsoft.com/office/drawing/2014/main" id="{DDEB2E2E-3BFC-4B74-A36A-45812A250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8570" y="2383670"/>
            <a:ext cx="756668" cy="756668"/>
          </a:xfrm>
          <a:prstGeom prst="rect">
            <a:avLst/>
          </a:prstGeom>
        </p:spPr>
      </p:pic>
      <p:pic>
        <p:nvPicPr>
          <p:cNvPr id="47" name="Graphic 46" descr="Illustrator">
            <a:extLst>
              <a:ext uri="{FF2B5EF4-FFF2-40B4-BE49-F238E27FC236}">
                <a16:creationId xmlns:a16="http://schemas.microsoft.com/office/drawing/2014/main" id="{31EFA326-9B01-41D7-BCE5-F105816C33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6718" y="2530714"/>
            <a:ext cx="673345" cy="673345"/>
          </a:xfrm>
          <a:prstGeom prst="rect">
            <a:avLst/>
          </a:prstGeom>
        </p:spPr>
      </p:pic>
      <p:pic>
        <p:nvPicPr>
          <p:cNvPr id="49" name="Graphic 48" descr="Illustrator">
            <a:extLst>
              <a:ext uri="{FF2B5EF4-FFF2-40B4-BE49-F238E27FC236}">
                <a16:creationId xmlns:a16="http://schemas.microsoft.com/office/drawing/2014/main" id="{8B632442-5C59-4C20-B1BA-62D744F912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211" y="3019518"/>
            <a:ext cx="473903" cy="47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4183" y="777623"/>
            <a:ext cx="11573197" cy="724247"/>
          </a:xfrm>
        </p:spPr>
        <p:txBody>
          <a:bodyPr>
            <a:noAutofit/>
          </a:bodyPr>
          <a:lstStyle/>
          <a:p>
            <a:pPr algn="l"/>
            <a:r>
              <a:rPr lang="en-US" sz="5000" dirty="0">
                <a:solidFill>
                  <a:srgbClr val="002060"/>
                </a:solidFill>
              </a:rPr>
              <a:t>Django - Database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EBEE4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4242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3D936A-2811-40D3-830D-B8BF9EDD079D}"/>
              </a:ext>
            </a:extLst>
          </p:cNvPr>
          <p:cNvGrpSpPr/>
          <p:nvPr/>
        </p:nvGrpSpPr>
        <p:grpSpPr>
          <a:xfrm>
            <a:off x="794124" y="4421386"/>
            <a:ext cx="1924079" cy="1417975"/>
            <a:chOff x="3343992" y="4311889"/>
            <a:chExt cx="1544679" cy="14179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003B43-0A77-4506-A39F-900E745CDE79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Object Relational Mapper(ORM) Model and DB Queries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5778-BEC9-4445-99D7-2FD776A6DE21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SQLite3 DB 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97215B-0414-47E1-BEB8-00402FDE2B91}"/>
              </a:ext>
            </a:extLst>
          </p:cNvPr>
          <p:cNvGrpSpPr/>
          <p:nvPr/>
        </p:nvGrpSpPr>
        <p:grpSpPr>
          <a:xfrm>
            <a:off x="2743187" y="2852873"/>
            <a:ext cx="1769036" cy="987088"/>
            <a:chOff x="3343992" y="4311889"/>
            <a:chExt cx="1544679" cy="9870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5F404-4E9A-4F8C-A89C-24CB22D93D81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Access to retrieve Data from DB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F3618-7E78-47C4-AC45-B06060E02CDD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DB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Admin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Portal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153819" y="434048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8834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7B8EDA-C082-4DB2-B1DB-693EF025786C}"/>
              </a:ext>
            </a:extLst>
          </p:cNvPr>
          <p:cNvGrpSpPr/>
          <p:nvPr/>
        </p:nvGrpSpPr>
        <p:grpSpPr>
          <a:xfrm>
            <a:off x="4243205" y="4421386"/>
            <a:ext cx="1937577" cy="1202531"/>
            <a:chOff x="3343992" y="4311889"/>
            <a:chExt cx="1544679" cy="12025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810BA3-1CFF-451A-A741-18339519E81B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ORM to save the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/p and user information in DB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615A35-43C9-43F4-BD5C-96CC7ABD78E3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Profile Data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8CAF5FB-3E18-4835-86C1-47A66A72D932}"/>
              </a:ext>
            </a:extLst>
          </p:cNvPr>
          <p:cNvSpPr>
            <a:spLocks noChangeAspect="1"/>
          </p:cNvSpPr>
          <p:nvPr/>
        </p:nvSpPr>
        <p:spPr>
          <a:xfrm>
            <a:off x="83426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BA956A-A149-4652-AADE-708A95411442}"/>
              </a:ext>
            </a:extLst>
          </p:cNvPr>
          <p:cNvGrpSpPr/>
          <p:nvPr/>
        </p:nvGrpSpPr>
        <p:grpSpPr>
          <a:xfrm>
            <a:off x="7734300" y="4334917"/>
            <a:ext cx="1966725" cy="1417975"/>
            <a:chOff x="3343992" y="4311889"/>
            <a:chExt cx="1544679" cy="14179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72232D-0719-4C5B-B7A8-907E0395921F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Accepting input and predicting solution by invoking model pickle file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F4BFC4-529B-4C64-9FCC-7159B52AD876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User Portal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3E55CF-5683-4D18-8CE3-FA5AB8BA0705}"/>
              </a:ext>
            </a:extLst>
          </p:cNvPr>
          <p:cNvGrpSpPr/>
          <p:nvPr/>
        </p:nvGrpSpPr>
        <p:grpSpPr>
          <a:xfrm>
            <a:off x="5819305" y="2504796"/>
            <a:ext cx="2359605" cy="1217505"/>
            <a:chOff x="3344691" y="4349563"/>
            <a:chExt cx="1588824" cy="12508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7B017D-837D-46F6-981F-498666561CD9}"/>
                </a:ext>
              </a:extLst>
            </p:cNvPr>
            <p:cNvSpPr txBox="1"/>
            <p:nvPr/>
          </p:nvSpPr>
          <p:spPr>
            <a:xfrm>
              <a:off x="3344691" y="4646348"/>
              <a:ext cx="15888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n-built views for resetting and changing the password</a:t>
              </a: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Decorators for user/admin permissions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5D50E-07A3-4D6B-AA17-6B8C7696BB4E}"/>
                </a:ext>
              </a:extLst>
            </p:cNvPr>
            <p:cNvSpPr txBox="1"/>
            <p:nvPr/>
          </p:nvSpPr>
          <p:spPr>
            <a:xfrm>
              <a:off x="3387436" y="4349563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Website Authentication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6613019" y="4337700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436E78-56F0-490B-92CE-BBC13E1DD7C5}"/>
              </a:ext>
            </a:extLst>
          </p:cNvPr>
          <p:cNvGrpSpPr/>
          <p:nvPr/>
        </p:nvGrpSpPr>
        <p:grpSpPr>
          <a:xfrm>
            <a:off x="9280123" y="2612068"/>
            <a:ext cx="2293003" cy="1202531"/>
            <a:chOff x="3343992" y="4311889"/>
            <a:chExt cx="1544679" cy="12025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6ACEBE-1A2A-4128-98EC-F8EA0EB68DDD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File Parsing Processing,  writing output on the file and sending it back to UI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22AB5-6508-4F9E-9F93-8E98919AE31A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File Upload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72220" y="4334917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5B5E393-655B-4766-B22F-FB32013D6FE9}"/>
              </a:ext>
            </a:extLst>
          </p:cNvPr>
          <p:cNvSpPr/>
          <p:nvPr/>
        </p:nvSpPr>
        <p:spPr>
          <a:xfrm rot="2700000">
            <a:off x="6845819" y="446230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C1ED2357-2148-40B4-A8D5-0291593698A0}"/>
              </a:ext>
            </a:extLst>
          </p:cNvPr>
          <p:cNvSpPr>
            <a:spLocks noChangeAspect="1"/>
          </p:cNvSpPr>
          <p:nvPr/>
        </p:nvSpPr>
        <p:spPr>
          <a:xfrm>
            <a:off x="10242061" y="4487072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3" name="Graphic 52" descr="Server">
            <a:extLst>
              <a:ext uri="{FF2B5EF4-FFF2-40B4-BE49-F238E27FC236}">
                <a16:creationId xmlns:a16="http://schemas.microsoft.com/office/drawing/2014/main" id="{0C638611-C143-4A7F-96B9-5650A5C8B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8923" y="4429780"/>
            <a:ext cx="519987" cy="519987"/>
          </a:xfrm>
          <a:prstGeom prst="rect">
            <a:avLst/>
          </a:prstGeom>
        </p:spPr>
      </p:pic>
      <p:pic>
        <p:nvPicPr>
          <p:cNvPr id="55" name="Graphic 54" descr="Ui Ux">
            <a:extLst>
              <a:ext uri="{FF2B5EF4-FFF2-40B4-BE49-F238E27FC236}">
                <a16:creationId xmlns:a16="http://schemas.microsoft.com/office/drawing/2014/main" id="{8973CAA0-E7EE-45AD-9F66-677D3D07F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4878" y="2996203"/>
            <a:ext cx="486459" cy="486459"/>
          </a:xfrm>
          <a:prstGeom prst="rect">
            <a:avLst/>
          </a:prstGeom>
        </p:spPr>
      </p:pic>
      <p:pic>
        <p:nvPicPr>
          <p:cNvPr id="57" name="Graphic 56" descr="Web design">
            <a:extLst>
              <a:ext uri="{FF2B5EF4-FFF2-40B4-BE49-F238E27FC236}">
                <a16:creationId xmlns:a16="http://schemas.microsoft.com/office/drawing/2014/main" id="{3F2E8BD8-7056-4036-BB05-427C2814B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0712" y="2912532"/>
            <a:ext cx="599426" cy="599426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04D6511C-1B06-4379-A43E-A1EE5878A8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3475" y="2991142"/>
            <a:ext cx="473008" cy="4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Key Outcomes</a:t>
            </a: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E85CA80-75EA-45CB-A9F6-2F9363EC405F}"/>
              </a:ext>
            </a:extLst>
          </p:cNvPr>
          <p:cNvSpPr txBox="1"/>
          <p:nvPr/>
        </p:nvSpPr>
        <p:spPr>
          <a:xfrm>
            <a:off x="7859803" y="1747391"/>
            <a:ext cx="281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Chatbots (Dialogflow)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Customer Support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EA9F25-AE21-4A75-B20C-21ECDFE7FC30}"/>
              </a:ext>
            </a:extLst>
          </p:cNvPr>
          <p:cNvSpPr txBox="1"/>
          <p:nvPr/>
        </p:nvSpPr>
        <p:spPr>
          <a:xfrm>
            <a:off x="8835222" y="3565723"/>
            <a:ext cx="2813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Dashboard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Support by providing Quick insights on decision making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3EC47E-D2F3-4A1E-84BC-809ED3173F5C}"/>
              </a:ext>
            </a:extLst>
          </p:cNvPr>
          <p:cNvSpPr txBox="1"/>
          <p:nvPr/>
        </p:nvSpPr>
        <p:spPr>
          <a:xfrm>
            <a:off x="1517331" y="1844274"/>
            <a:ext cx="277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Efficient Model</a:t>
            </a: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Providing reliable results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D3FCF-09F2-4D42-858E-8391E32D8A82}"/>
              </a:ext>
            </a:extLst>
          </p:cNvPr>
          <p:cNvSpPr txBox="1"/>
          <p:nvPr/>
        </p:nvSpPr>
        <p:spPr>
          <a:xfrm>
            <a:off x="590723" y="3722581"/>
            <a:ext cx="2775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Database</a:t>
            </a: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Data Stored could be used for re-training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E899AE-D1A4-4CE0-80D5-211A2D21663E}"/>
              </a:ext>
            </a:extLst>
          </p:cNvPr>
          <p:cNvSpPr txBox="1"/>
          <p:nvPr/>
        </p:nvSpPr>
        <p:spPr>
          <a:xfrm>
            <a:off x="1672996" y="5595208"/>
            <a:ext cx="2775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High User Experience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(UI hosted 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Jupyter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Enabled by rich UI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5E17B4-8FBA-491A-99DF-58C7F7CC39D3}"/>
              </a:ext>
            </a:extLst>
          </p:cNvPr>
          <p:cNvSpPr txBox="1"/>
          <p:nvPr/>
        </p:nvSpPr>
        <p:spPr>
          <a:xfrm>
            <a:off x="7864296" y="5448337"/>
            <a:ext cx="2789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AIML Solution(Dataiku)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Accurate methods of  Predictions in 2 form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ats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4" name="Rectangle 130">
            <a:extLst>
              <a:ext uri="{FF2B5EF4-FFF2-40B4-BE49-F238E27FC236}">
                <a16:creationId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Block Arc 25">
            <a:extLst>
              <a:ext uri="{FF2B5EF4-FFF2-40B4-BE49-F238E27FC236}">
                <a16:creationId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578651" y="1122363"/>
            <a:ext cx="11034695" cy="3174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AE6F-B103-4915-8995-AABBFAC6E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6" t="9091" r="65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D5C23-8857-4726-AA3E-0D9F29CB3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/>
              <a:t>Q&amp;A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01708-F840-41E0-A9C6-61843E9E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IN">
                <a:solidFill>
                  <a:schemeClr val="tx1">
                    <a:lumMod val="50000"/>
                    <a:lumOff val="50000"/>
                  </a:schemeClr>
                </a:solidFill>
              </a:rPr>
              <a:t>Team 07</a:t>
            </a:r>
          </a:p>
        </p:txBody>
      </p:sp>
    </p:spTree>
    <p:extLst>
      <p:ext uri="{BB962C8B-B14F-4D97-AF65-F5344CB8AC3E}">
        <p14:creationId xmlns:p14="http://schemas.microsoft.com/office/powerpoint/2010/main" val="272708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B83C-0227-4B79-AE86-C7BD238D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06" y="809125"/>
            <a:ext cx="4800261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AGENDA</a:t>
            </a:r>
          </a:p>
        </p:txBody>
      </p:sp>
      <p:pic>
        <p:nvPicPr>
          <p:cNvPr id="5" name="Picture Placeholder 34" descr="Desk with productivity items">
            <a:extLst>
              <a:ext uri="{FF2B5EF4-FFF2-40B4-BE49-F238E27FC236}">
                <a16:creationId xmlns:a16="http://schemas.microsoft.com/office/drawing/2014/main" id="{0E6D333F-7C75-46B6-913C-4D66D2C243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5" r="11948" b="-2"/>
          <a:stretch/>
        </p:blipFill>
        <p:spPr>
          <a:xfrm>
            <a:off x="-305" y="-1"/>
            <a:ext cx="6423053" cy="6858001"/>
          </a:xfrm>
          <a:prstGeom prst="parallelogram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C767FE3-96DB-415F-9CEB-EF35A7D2E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947499"/>
              </p:ext>
            </p:extLst>
          </p:nvPr>
        </p:nvGraphicFramePr>
        <p:xfrm>
          <a:off x="6739467" y="1808442"/>
          <a:ext cx="3132000" cy="41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2FE7-4846-4C13-9EA0-BDA8BF7B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8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ENERGY CONSUMPTION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613364" y="1042469"/>
            <a:ext cx="4685903" cy="2529405"/>
            <a:chOff x="8070434" y="1568886"/>
            <a:chExt cx="2925465" cy="22551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8158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 energy consumption prediction is very significant to achieve efficient energy maintenance and reduce environmental effect </a:t>
              </a:r>
            </a:p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Due to improper usage, a tremendous amount of energy is wasted annually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568886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rPr>
                <a:t>Problem Statement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613364" y="3649044"/>
            <a:ext cx="4685903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indent="0" defTabSz="1219170">
              <a:buNone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advent of machine learning, accurately predicting future energy consumption becomes increasingly possible</a:t>
            </a:r>
          </a:p>
        </p:txBody>
      </p:sp>
      <p:pic>
        <p:nvPicPr>
          <p:cNvPr id="18" name="Picture Placeholder 17" descr="Scientist looking looking at a futuristic display with data">
            <a:extLst>
              <a:ext uri="{FF2B5EF4-FFF2-40B4-BE49-F238E27FC236}">
                <a16:creationId xmlns:a16="http://schemas.microsoft.com/office/drawing/2014/main" id="{4231B565-1E56-427D-ABD3-BF6FF8C36E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8" t="-1481" r="13058" b="1481"/>
          <a:stretch/>
        </p:blipFill>
        <p:spPr>
          <a:xfrm>
            <a:off x="2038350" y="0"/>
            <a:ext cx="4057650" cy="6858000"/>
          </a:xfrm>
        </p:spPr>
      </p:pic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4800" dirty="0">
                <a:solidFill>
                  <a:srgbClr val="002060"/>
                </a:solidFill>
              </a:rPr>
              <a:t>Need for Data Driven Solution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584775"/>
            <a:chOff x="3233964" y="1954419"/>
            <a:chExt cx="1410044" cy="5847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</a:rPr>
                <a:t>Estimation of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 their energy bill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99DD025-2370-4DC1-9E75-53A7C974C673}"/>
              </a:ext>
            </a:extLst>
          </p:cNvPr>
          <p:cNvSpPr txBox="1"/>
          <p:nvPr/>
        </p:nvSpPr>
        <p:spPr>
          <a:xfrm>
            <a:off x="1937078" y="1748316"/>
            <a:ext cx="2389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Change habits without affecting our productivity or the quality of our lives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8AAB1-0AB4-4218-ACB4-EDEC3D93713D}"/>
              </a:ext>
            </a:extLst>
          </p:cNvPr>
          <p:cNvSpPr txBox="1"/>
          <p:nvPr/>
        </p:nvSpPr>
        <p:spPr>
          <a:xfrm>
            <a:off x="7868921" y="1748316"/>
            <a:ext cx="2386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Better managing energy data unlocks new possibilities 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8AB965-132D-4E78-BC85-B81083A690D0}"/>
              </a:ext>
            </a:extLst>
          </p:cNvPr>
          <p:cNvSpPr txBox="1"/>
          <p:nvPr/>
        </p:nvSpPr>
        <p:spPr>
          <a:xfrm>
            <a:off x="9057406" y="3294545"/>
            <a:ext cx="228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Check on emissions and relevant controls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507813" y="4186339"/>
            <a:ext cx="3151878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5EBEE4"/>
                </a:solidFill>
                <a:effectLst/>
                <a:uLnTx/>
                <a:uFillTx/>
                <a:latin typeface="Arial"/>
                <a:cs typeface="+mn-cs"/>
              </a:rPr>
              <a:t>Value Proposition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EBEE4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Economical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Practical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Technological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Competitive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Objectives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ED3A201-3DDC-4437-A4E9-B1416DBC7365}"/>
              </a:ext>
            </a:extLst>
          </p:cNvPr>
          <p:cNvSpPr/>
          <p:nvPr/>
        </p:nvSpPr>
        <p:spPr>
          <a:xfrm>
            <a:off x="5018798" y="2821704"/>
            <a:ext cx="2160000" cy="2160000"/>
          </a:xfrm>
          <a:prstGeom prst="blockArc">
            <a:avLst>
              <a:gd name="adj1" fmla="val 10800000"/>
              <a:gd name="adj2" fmla="val 18530"/>
              <a:gd name="adj3" fmla="val 142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0792B7A7-E2E1-4D08-BE77-99108B7E5F74}"/>
              </a:ext>
            </a:extLst>
          </p:cNvPr>
          <p:cNvSpPr/>
          <p:nvPr/>
        </p:nvSpPr>
        <p:spPr>
          <a:xfrm>
            <a:off x="4298798" y="2101704"/>
            <a:ext cx="3600000" cy="3600000"/>
          </a:xfrm>
          <a:prstGeom prst="blockArc">
            <a:avLst>
              <a:gd name="adj1" fmla="val 14041284"/>
              <a:gd name="adj2" fmla="val 8836579"/>
              <a:gd name="adj3" fmla="val 83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115BF033-2535-4E0A-AFDC-960B91B673AA}"/>
              </a:ext>
            </a:extLst>
          </p:cNvPr>
          <p:cNvSpPr/>
          <p:nvPr/>
        </p:nvSpPr>
        <p:spPr>
          <a:xfrm>
            <a:off x="4658798" y="2461704"/>
            <a:ext cx="2880000" cy="2880000"/>
          </a:xfrm>
          <a:prstGeom prst="blockArc">
            <a:avLst>
              <a:gd name="adj1" fmla="val 13129852"/>
              <a:gd name="adj2" fmla="val 5419760"/>
              <a:gd name="adj3" fmla="val 106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36FA9A26-F74C-4FE0-A15D-50293010B66F}"/>
              </a:ext>
            </a:extLst>
          </p:cNvPr>
          <p:cNvSpPr/>
          <p:nvPr/>
        </p:nvSpPr>
        <p:spPr>
          <a:xfrm>
            <a:off x="5378798" y="3181704"/>
            <a:ext cx="1440000" cy="1440000"/>
          </a:xfrm>
          <a:prstGeom prst="blockArc">
            <a:avLst>
              <a:gd name="adj1" fmla="val 4048046"/>
              <a:gd name="adj2" fmla="val 13393565"/>
              <a:gd name="adj3" fmla="val 215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7244A8-32C0-44A5-A166-6CF39D70F65E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8753F-C3EC-4558-A717-32DF137AF5A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061059" y="4255803"/>
            <a:ext cx="649140" cy="53817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nut 11">
            <a:extLst>
              <a:ext uri="{FF2B5EF4-FFF2-40B4-BE49-F238E27FC236}">
                <a16:creationId xmlns:a16="http://schemas.microsoft.com/office/drawing/2014/main" id="{993C6672-BE50-4F93-9FAA-45D97D84267B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7F1AEF-1CBF-4D89-8062-B960071CEC9F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458D4-BF4C-4A74-BA88-4833DD35AD96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63A6B9-A523-4BEF-8425-04EF764F4038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nut 15">
            <a:extLst>
              <a:ext uri="{FF2B5EF4-FFF2-40B4-BE49-F238E27FC236}">
                <a16:creationId xmlns:a16="http://schemas.microsoft.com/office/drawing/2014/main" id="{7C9BCA0E-D73E-4317-894A-DDF4C253FE93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Donut 16">
            <a:extLst>
              <a:ext uri="{FF2B5EF4-FFF2-40B4-BE49-F238E27FC236}">
                <a16:creationId xmlns:a16="http://schemas.microsoft.com/office/drawing/2014/main" id="{A2ABBC12-31A0-4F52-A86D-400E207032E3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onut 17">
            <a:extLst>
              <a:ext uri="{FF2B5EF4-FFF2-40B4-BE49-F238E27FC236}">
                <a16:creationId xmlns:a16="http://schemas.microsoft.com/office/drawing/2014/main" id="{4DB93678-BFFF-4A51-8E5A-9109D37D3778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844AE9-71B7-4FDB-B2C8-7F8C8BED5BF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298798" y="1831478"/>
            <a:ext cx="798122" cy="1263807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09ADD4-ED89-4E4F-BFCF-3BEF764BD85C}"/>
              </a:ext>
            </a:extLst>
          </p:cNvPr>
          <p:cNvCxnSpPr>
            <a:cxnSpLocks/>
          </p:cNvCxnSpPr>
          <p:nvPr/>
        </p:nvCxnSpPr>
        <p:spPr>
          <a:xfrm flipH="1">
            <a:off x="7021816" y="1831477"/>
            <a:ext cx="1011836" cy="2065836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63430-B9EF-4D45-832E-4F311313FE21}"/>
              </a:ext>
            </a:extLst>
          </p:cNvPr>
          <p:cNvGrpSpPr/>
          <p:nvPr/>
        </p:nvGrpSpPr>
        <p:grpSpPr>
          <a:xfrm>
            <a:off x="1710358" y="4435734"/>
            <a:ext cx="2588437" cy="1731013"/>
            <a:chOff x="2551704" y="4283314"/>
            <a:chExt cx="1057394" cy="14465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5CF6E9-6FC1-4321-BD65-30CCF813E795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Enabling Customer with sustainable solution by collecting user data along with predictions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5DCE25-C687-4009-9834-DBC65620A5B6}"/>
                </a:ext>
              </a:extLst>
            </p:cNvPr>
            <p:cNvSpPr txBox="1"/>
            <p:nvPr/>
          </p:nvSpPr>
          <p:spPr>
            <a:xfrm>
              <a:off x="2551704" y="4283314"/>
              <a:ext cx="10573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solidFill>
                    <a:srgbClr val="B9D533"/>
                  </a:solidFill>
                  <a:latin typeface="Arial" pitchFamily="34" charset="0"/>
                  <a:cs typeface="Arial" pitchFamily="34" charset="0"/>
                </a:rPr>
                <a:t>Sustainable Solution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9D533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E838CC-4E94-4F4E-BEFE-4185920FB9F5}"/>
              </a:ext>
            </a:extLst>
          </p:cNvPr>
          <p:cNvGrpSpPr/>
          <p:nvPr/>
        </p:nvGrpSpPr>
        <p:grpSpPr>
          <a:xfrm>
            <a:off x="1710358" y="2019523"/>
            <a:ext cx="1830505" cy="1446550"/>
            <a:chOff x="2551705" y="4283314"/>
            <a:chExt cx="935718" cy="14465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B1A1E-AD2B-4FB9-916E-9D0BC210A00C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Focusing on attaining high accuracy to provide reliable predictions to the customers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BDBAD6-2B82-4B5A-93BB-7837BD919D17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5C1A4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Accuracy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5C1A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FFF3A9-6FA9-4C0F-8625-A8EFFA16986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315352" y="4255803"/>
            <a:ext cx="1865610" cy="167868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23CF7C-F643-48A1-9673-7D447E0B7A97}"/>
              </a:ext>
            </a:extLst>
          </p:cNvPr>
          <p:cNvGrpSpPr/>
          <p:nvPr/>
        </p:nvGrpSpPr>
        <p:grpSpPr>
          <a:xfrm>
            <a:off x="8580363" y="4435735"/>
            <a:ext cx="1872099" cy="1231106"/>
            <a:chOff x="2551705" y="4283314"/>
            <a:chExt cx="935719" cy="1231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CF3649-26B0-4090-9EFF-8B55E02651F0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Providing Rich user Experience and customer centric approach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64302E-0B81-4746-91A0-240C5C17863A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7FB7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User Experience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E7FB7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B26B03-6203-4D1C-8785-C0FD2581ED7B}"/>
              </a:ext>
            </a:extLst>
          </p:cNvPr>
          <p:cNvGrpSpPr/>
          <p:nvPr/>
        </p:nvGrpSpPr>
        <p:grpSpPr>
          <a:xfrm>
            <a:off x="8580363" y="2019523"/>
            <a:ext cx="1872099" cy="1661994"/>
            <a:chOff x="2551705" y="4283314"/>
            <a:chExt cx="935719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2EB56F-0971-4CE8-A459-AAC8C6620037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Develop Solution which enable customer with adequate support even after deployment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142B24-26A0-400D-9EC1-1260B776A660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Support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Teardrop 1">
            <a:extLst>
              <a:ext uri="{FF2B5EF4-FFF2-40B4-BE49-F238E27FC236}">
                <a16:creationId xmlns:a16="http://schemas.microsoft.com/office/drawing/2014/main" id="{52539C26-2771-41A3-B43B-491CAC30639B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0" name="Graphic 39" descr="Sustainability">
            <a:extLst>
              <a:ext uri="{FF2B5EF4-FFF2-40B4-BE49-F238E27FC236}">
                <a16:creationId xmlns:a16="http://schemas.microsoft.com/office/drawing/2014/main" id="{6218BC9F-F53E-4A35-A908-325306310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94" y="4438093"/>
            <a:ext cx="488970" cy="488970"/>
          </a:xfrm>
          <a:prstGeom prst="rect">
            <a:avLst/>
          </a:prstGeom>
        </p:spPr>
      </p:pic>
      <p:pic>
        <p:nvPicPr>
          <p:cNvPr id="42" name="Graphic 41" descr="Customer review">
            <a:extLst>
              <a:ext uri="{FF2B5EF4-FFF2-40B4-BE49-F238E27FC236}">
                <a16:creationId xmlns:a16="http://schemas.microsoft.com/office/drawing/2014/main" id="{603B3DA1-668F-41A7-9843-742176F5F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4475" y="2145625"/>
            <a:ext cx="531153" cy="531153"/>
          </a:xfrm>
          <a:prstGeom prst="rect">
            <a:avLst/>
          </a:prstGeom>
        </p:spPr>
      </p:pic>
      <p:pic>
        <p:nvPicPr>
          <p:cNvPr id="44" name="Graphic 43" descr="Ui Ux">
            <a:extLst>
              <a:ext uri="{FF2B5EF4-FFF2-40B4-BE49-F238E27FC236}">
                <a16:creationId xmlns:a16="http://schemas.microsoft.com/office/drawing/2014/main" id="{F29DCDDC-7A60-4CC8-9EBE-119721533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6821" y="4469504"/>
            <a:ext cx="486459" cy="486459"/>
          </a:xfrm>
          <a:prstGeom prst="rect">
            <a:avLst/>
          </a:prstGeom>
        </p:spPr>
      </p:pic>
      <p:pic>
        <p:nvPicPr>
          <p:cNvPr id="46" name="Graphic 45" descr="Bullseye">
            <a:extLst>
              <a:ext uri="{FF2B5EF4-FFF2-40B4-BE49-F238E27FC236}">
                <a16:creationId xmlns:a16="http://schemas.microsoft.com/office/drawing/2014/main" id="{9C1469A6-DCDD-4BC7-BFF5-BFF276F78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7239" y="33914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BC38F-075F-40D6-81E4-1C1977030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D76DD-71B3-445D-9A0A-821689D841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1" y="3226676"/>
            <a:ext cx="2129182" cy="445834"/>
          </a:xfrm>
        </p:spPr>
        <p:txBody>
          <a:bodyPr anchor="ctr">
            <a:normAutofit fontScale="70000" lnSpcReduction="20000"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7B4B66-460F-4DC7-9E57-0F97E65C2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5842" y="4052290"/>
            <a:ext cx="2036304" cy="445834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77AC98-6D4A-47AF-84B8-BFA85936A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DB and UI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EE00AC-18F9-4EA9-8216-AC2AF3F26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77B9-A8AA-4E63-9391-C6F01B6A2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1800" dirty="0"/>
              <a:t>Identifying the Problem and Understanding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031EBD-8D94-4B79-970F-61DC348AC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1600" dirty="0"/>
              <a:t>Extraction, Transformation and Loading of Data using Dataiku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6A7819-8796-4167-9D6E-7B7364C40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ctr">
            <a:noAutofit/>
          </a:bodyPr>
          <a:lstStyle/>
          <a:p>
            <a:pPr algn="ctr"/>
            <a:endParaRPr lang="en-US" sz="1500" dirty="0"/>
          </a:p>
          <a:p>
            <a:pPr algn="ctr"/>
            <a:r>
              <a:rPr lang="en-US" sz="1500" dirty="0"/>
              <a:t>Featuring Engineering,  </a:t>
            </a:r>
          </a:p>
          <a:p>
            <a:pPr algn="ctr"/>
            <a:r>
              <a:rPr lang="en-US" sz="1500" dirty="0"/>
              <a:t>Model Development using Dataiku</a:t>
            </a:r>
          </a:p>
          <a:p>
            <a:pPr algn="ctr"/>
            <a:endParaRPr lang="en-US" sz="15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75D0C0-AF99-4CDD-AC65-E3E7025CD2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1600" dirty="0"/>
              <a:t>Front end Integration using Django, DB setup and UI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FEA07-D93F-4762-9638-61C3FF0F5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1600" dirty="0"/>
              <a:t>UI for User/DB Admin</a:t>
            </a:r>
          </a:p>
          <a:p>
            <a:pPr algn="ctr"/>
            <a:r>
              <a:rPr lang="en-US" sz="1600" dirty="0"/>
              <a:t>Dashboards and features for UX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923A4D-100D-481E-AF24-DDCA64B0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sz="5000" dirty="0">
                <a:solidFill>
                  <a:srgbClr val="002060"/>
                </a:solidFill>
                <a:ea typeface="+mn-ea"/>
                <a:cs typeface="Arial" pitchFamily="34" charset="0"/>
              </a:rPr>
              <a:t>Use Case Approach</a:t>
            </a:r>
            <a:endParaRPr lang="en-US" sz="5000" dirty="0">
              <a:solidFill>
                <a:srgbClr val="002060"/>
              </a:solidFill>
              <a:ea typeface="+mn-ea"/>
              <a:cs typeface="Arial" pitchFamily="34" charset="0"/>
            </a:endParaRPr>
          </a:p>
        </p:txBody>
      </p:sp>
      <p:sp>
        <p:nvSpPr>
          <p:cNvPr id="20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154448" y="1386055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594979" y="136110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2AB1EA4B-F85B-40FF-93B2-95EE5240E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517" y="5761688"/>
            <a:ext cx="641301" cy="641301"/>
          </a:xfrm>
          <a:prstGeom prst="rect">
            <a:avLst/>
          </a:prstGeom>
        </p:spPr>
      </p:pic>
      <p:pic>
        <p:nvPicPr>
          <p:cNvPr id="24" name="Graphic 23" descr="Web design">
            <a:extLst>
              <a:ext uri="{FF2B5EF4-FFF2-40B4-BE49-F238E27FC236}">
                <a16:creationId xmlns:a16="http://schemas.microsoft.com/office/drawing/2014/main" id="{1B2668C9-1341-4D3A-980E-B831F8EDC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0947" y="1294851"/>
            <a:ext cx="718424" cy="718424"/>
          </a:xfrm>
          <a:prstGeom prst="rect">
            <a:avLst/>
          </a:prstGeom>
        </p:spPr>
      </p:pic>
      <p:pic>
        <p:nvPicPr>
          <p:cNvPr id="26" name="Graphic 25" descr="Server">
            <a:extLst>
              <a:ext uri="{FF2B5EF4-FFF2-40B4-BE49-F238E27FC236}">
                <a16:creationId xmlns:a16="http://schemas.microsoft.com/office/drawing/2014/main" id="{E410C68A-41AD-4778-ADB0-0B622C2B0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2600" y="5727344"/>
            <a:ext cx="641301" cy="6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E1DA53-9811-4831-9BFB-3E8658F08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FD111-3F04-4845-A635-29B61DFD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906"/>
            <a:ext cx="5162891" cy="1674904"/>
          </a:xfrm>
        </p:spPr>
        <p:txBody>
          <a:bodyPr anchor="ctr"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ea typeface="+mn-ea"/>
                <a:cs typeface="Arial" pitchFamily="34" charset="0"/>
              </a:rPr>
              <a:t>AIML Model Flow 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F573D481-06E0-41EA-9F04-B0A317CA4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223"/>
          <a:stretch/>
        </p:blipFill>
        <p:spPr>
          <a:xfrm>
            <a:off x="261205" y="2139843"/>
            <a:ext cx="11834494" cy="427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AD77C-D12B-40BA-9B7F-2A70BD8BDCA4}"/>
              </a:ext>
            </a:extLst>
          </p:cNvPr>
          <p:cNvSpPr txBox="1"/>
          <p:nvPr/>
        </p:nvSpPr>
        <p:spPr>
          <a:xfrm>
            <a:off x="9713789" y="3304218"/>
            <a:ext cx="9249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solidFill>
                  <a:srgbClr val="002060"/>
                </a:solidFill>
              </a:rPr>
              <a:t>Django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7FE3F-BD0D-4F4B-98ED-5D31B9B8736E}"/>
              </a:ext>
            </a:extLst>
          </p:cNvPr>
          <p:cNvSpPr txBox="1"/>
          <p:nvPr/>
        </p:nvSpPr>
        <p:spPr>
          <a:xfrm>
            <a:off x="4585996" y="5430416"/>
            <a:ext cx="9356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solidFill>
                  <a:srgbClr val="002060"/>
                </a:solidFill>
              </a:rPr>
              <a:t>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C0495-0ACF-491F-B375-DB6CF941EE94}"/>
              </a:ext>
            </a:extLst>
          </p:cNvPr>
          <p:cNvSpPr txBox="1"/>
          <p:nvPr/>
        </p:nvSpPr>
        <p:spPr>
          <a:xfrm>
            <a:off x="11035069" y="4930300"/>
            <a:ext cx="1060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solidFill>
                  <a:srgbClr val="002060"/>
                </a:solidFill>
              </a:rPr>
              <a:t>Web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294FB-5D40-49C5-A303-EC807D85FD43}"/>
              </a:ext>
            </a:extLst>
          </p:cNvPr>
          <p:cNvSpPr txBox="1"/>
          <p:nvPr/>
        </p:nvSpPr>
        <p:spPr>
          <a:xfrm>
            <a:off x="182881" y="2405148"/>
            <a:ext cx="85412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solidFill>
                  <a:srgbClr val="FF0000"/>
                </a:solidFill>
              </a:rPr>
              <a:t>Dataiku DSS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4A9EDA-506B-464D-BC1E-4E0F416024C6}"/>
              </a:ext>
            </a:extLst>
          </p:cNvPr>
          <p:cNvCxnSpPr>
            <a:cxnSpLocks/>
          </p:cNvCxnSpPr>
          <p:nvPr/>
        </p:nvCxnSpPr>
        <p:spPr>
          <a:xfrm>
            <a:off x="615820" y="2697536"/>
            <a:ext cx="810830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Content Placeholder 22" descr="Database">
            <a:extLst>
              <a:ext uri="{FF2B5EF4-FFF2-40B4-BE49-F238E27FC236}">
                <a16:creationId xmlns:a16="http://schemas.microsoft.com/office/drawing/2014/main" id="{15F2855A-C6CE-4A7D-BC03-1FFFFE285218}"/>
              </a:ext>
            </a:extLst>
          </p:cNvPr>
          <p:cNvGrpSpPr/>
          <p:nvPr/>
        </p:nvGrpSpPr>
        <p:grpSpPr>
          <a:xfrm>
            <a:off x="9155619" y="3162650"/>
            <a:ext cx="212035" cy="287762"/>
            <a:chOff x="9203678" y="3285118"/>
            <a:chExt cx="212035" cy="287762"/>
          </a:xfrm>
          <a:solidFill>
            <a:srgbClr val="000000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4947DC-FEFC-41BE-AC10-9DF7F38B2A7E}"/>
                </a:ext>
              </a:extLst>
            </p:cNvPr>
            <p:cNvSpPr/>
            <p:nvPr/>
          </p:nvSpPr>
          <p:spPr>
            <a:xfrm>
              <a:off x="9203678" y="3285118"/>
              <a:ext cx="212035" cy="60581"/>
            </a:xfrm>
            <a:custGeom>
              <a:avLst/>
              <a:gdLst>
                <a:gd name="connsiteX0" fmla="*/ 212035 w 212035"/>
                <a:gd name="connsiteY0" fmla="*/ 30291 h 60581"/>
                <a:gd name="connsiteX1" fmla="*/ 106018 w 212035"/>
                <a:gd name="connsiteY1" fmla="*/ 60582 h 60581"/>
                <a:gd name="connsiteX2" fmla="*/ 0 w 212035"/>
                <a:gd name="connsiteY2" fmla="*/ 30291 h 60581"/>
                <a:gd name="connsiteX3" fmla="*/ 106018 w 212035"/>
                <a:gd name="connsiteY3" fmla="*/ 0 h 60581"/>
                <a:gd name="connsiteX4" fmla="*/ 212035 w 212035"/>
                <a:gd name="connsiteY4" fmla="*/ 30291 h 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035" h="60581">
                  <a:moveTo>
                    <a:pt x="212035" y="30291"/>
                  </a:moveTo>
                  <a:cubicBezTo>
                    <a:pt x="212035" y="47020"/>
                    <a:pt x="164570" y="60582"/>
                    <a:pt x="106018" y="60582"/>
                  </a:cubicBezTo>
                  <a:cubicBezTo>
                    <a:pt x="47466" y="60582"/>
                    <a:pt x="0" y="47020"/>
                    <a:pt x="0" y="30291"/>
                  </a:cubicBezTo>
                  <a:cubicBezTo>
                    <a:pt x="0" y="13562"/>
                    <a:pt x="47466" y="0"/>
                    <a:pt x="106018" y="0"/>
                  </a:cubicBezTo>
                  <a:cubicBezTo>
                    <a:pt x="164570" y="0"/>
                    <a:pt x="212035" y="13562"/>
                    <a:pt x="212035" y="3029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B7F94A4-3E00-478A-80F2-E1FA54D69077}"/>
                </a:ext>
              </a:extLst>
            </p:cNvPr>
            <p:cNvSpPr/>
            <p:nvPr/>
          </p:nvSpPr>
          <p:spPr>
            <a:xfrm>
              <a:off x="9203678" y="3330554"/>
              <a:ext cx="212035" cy="90872"/>
            </a:xfrm>
            <a:custGeom>
              <a:avLst/>
              <a:gdLst>
                <a:gd name="connsiteX0" fmla="*/ 181745 w 212035"/>
                <a:gd name="connsiteY0" fmla="*/ 60582 h 90872"/>
                <a:gd name="connsiteX1" fmla="*/ 174172 w 212035"/>
                <a:gd name="connsiteY1" fmla="*/ 53009 h 90872"/>
                <a:gd name="connsiteX2" fmla="*/ 181745 w 212035"/>
                <a:gd name="connsiteY2" fmla="*/ 45436 h 90872"/>
                <a:gd name="connsiteX3" fmla="*/ 189317 w 212035"/>
                <a:gd name="connsiteY3" fmla="*/ 53009 h 90872"/>
                <a:gd name="connsiteX4" fmla="*/ 181745 w 212035"/>
                <a:gd name="connsiteY4" fmla="*/ 60582 h 90872"/>
                <a:gd name="connsiteX5" fmla="*/ 106018 w 212035"/>
                <a:gd name="connsiteY5" fmla="*/ 30291 h 90872"/>
                <a:gd name="connsiteX6" fmla="*/ 0 w 212035"/>
                <a:gd name="connsiteY6" fmla="*/ 0 h 90872"/>
                <a:gd name="connsiteX7" fmla="*/ 0 w 212035"/>
                <a:gd name="connsiteY7" fmla="*/ 60582 h 90872"/>
                <a:gd name="connsiteX8" fmla="*/ 106018 w 212035"/>
                <a:gd name="connsiteY8" fmla="*/ 90872 h 90872"/>
                <a:gd name="connsiteX9" fmla="*/ 212035 w 212035"/>
                <a:gd name="connsiteY9" fmla="*/ 60582 h 90872"/>
                <a:gd name="connsiteX10" fmla="*/ 212035 w 212035"/>
                <a:gd name="connsiteY10" fmla="*/ 0 h 90872"/>
                <a:gd name="connsiteX11" fmla="*/ 106018 w 212035"/>
                <a:gd name="connsiteY11" fmla="*/ 30291 h 9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035" h="90872">
                  <a:moveTo>
                    <a:pt x="181745" y="60582"/>
                  </a:moveTo>
                  <a:cubicBezTo>
                    <a:pt x="177201" y="60582"/>
                    <a:pt x="174172" y="57552"/>
                    <a:pt x="174172" y="53009"/>
                  </a:cubicBezTo>
                  <a:cubicBezTo>
                    <a:pt x="174172" y="48465"/>
                    <a:pt x="177201" y="45436"/>
                    <a:pt x="181745" y="45436"/>
                  </a:cubicBezTo>
                  <a:cubicBezTo>
                    <a:pt x="186288" y="45436"/>
                    <a:pt x="189317" y="48465"/>
                    <a:pt x="189317" y="53009"/>
                  </a:cubicBezTo>
                  <a:cubicBezTo>
                    <a:pt x="189317" y="57552"/>
                    <a:pt x="186288" y="60582"/>
                    <a:pt x="181745" y="60582"/>
                  </a:cubicBezTo>
                  <a:close/>
                  <a:moveTo>
                    <a:pt x="106018" y="30291"/>
                  </a:moveTo>
                  <a:cubicBezTo>
                    <a:pt x="47708" y="30291"/>
                    <a:pt x="0" y="16660"/>
                    <a:pt x="0" y="0"/>
                  </a:cubicBezTo>
                  <a:lnTo>
                    <a:pt x="0" y="60582"/>
                  </a:lnTo>
                  <a:cubicBezTo>
                    <a:pt x="0" y="77241"/>
                    <a:pt x="47708" y="90872"/>
                    <a:pt x="106018" y="90872"/>
                  </a:cubicBezTo>
                  <a:cubicBezTo>
                    <a:pt x="164327" y="90872"/>
                    <a:pt x="212035" y="77241"/>
                    <a:pt x="212035" y="60582"/>
                  </a:cubicBezTo>
                  <a:lnTo>
                    <a:pt x="212035" y="0"/>
                  </a:lnTo>
                  <a:cubicBezTo>
                    <a:pt x="212035" y="16660"/>
                    <a:pt x="164327" y="30291"/>
                    <a:pt x="106018" y="3029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476448-9DAF-4888-9B03-87C21E52C8AD}"/>
                </a:ext>
              </a:extLst>
            </p:cNvPr>
            <p:cNvSpPr/>
            <p:nvPr/>
          </p:nvSpPr>
          <p:spPr>
            <a:xfrm>
              <a:off x="9203678" y="3406281"/>
              <a:ext cx="212035" cy="90872"/>
            </a:xfrm>
            <a:custGeom>
              <a:avLst/>
              <a:gdLst>
                <a:gd name="connsiteX0" fmla="*/ 181745 w 212035"/>
                <a:gd name="connsiteY0" fmla="*/ 60582 h 90872"/>
                <a:gd name="connsiteX1" fmla="*/ 174172 w 212035"/>
                <a:gd name="connsiteY1" fmla="*/ 53009 h 90872"/>
                <a:gd name="connsiteX2" fmla="*/ 181745 w 212035"/>
                <a:gd name="connsiteY2" fmla="*/ 45436 h 90872"/>
                <a:gd name="connsiteX3" fmla="*/ 189317 w 212035"/>
                <a:gd name="connsiteY3" fmla="*/ 53009 h 90872"/>
                <a:gd name="connsiteX4" fmla="*/ 181745 w 212035"/>
                <a:gd name="connsiteY4" fmla="*/ 60582 h 90872"/>
                <a:gd name="connsiteX5" fmla="*/ 106018 w 212035"/>
                <a:gd name="connsiteY5" fmla="*/ 30291 h 90872"/>
                <a:gd name="connsiteX6" fmla="*/ 0 w 212035"/>
                <a:gd name="connsiteY6" fmla="*/ 0 h 90872"/>
                <a:gd name="connsiteX7" fmla="*/ 0 w 212035"/>
                <a:gd name="connsiteY7" fmla="*/ 60582 h 90872"/>
                <a:gd name="connsiteX8" fmla="*/ 106018 w 212035"/>
                <a:gd name="connsiteY8" fmla="*/ 90872 h 90872"/>
                <a:gd name="connsiteX9" fmla="*/ 212035 w 212035"/>
                <a:gd name="connsiteY9" fmla="*/ 60582 h 90872"/>
                <a:gd name="connsiteX10" fmla="*/ 212035 w 212035"/>
                <a:gd name="connsiteY10" fmla="*/ 0 h 90872"/>
                <a:gd name="connsiteX11" fmla="*/ 106018 w 212035"/>
                <a:gd name="connsiteY11" fmla="*/ 30291 h 9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035" h="90872">
                  <a:moveTo>
                    <a:pt x="181745" y="60582"/>
                  </a:moveTo>
                  <a:cubicBezTo>
                    <a:pt x="177201" y="60582"/>
                    <a:pt x="174172" y="57552"/>
                    <a:pt x="174172" y="53009"/>
                  </a:cubicBezTo>
                  <a:cubicBezTo>
                    <a:pt x="174172" y="48465"/>
                    <a:pt x="177201" y="45436"/>
                    <a:pt x="181745" y="45436"/>
                  </a:cubicBezTo>
                  <a:cubicBezTo>
                    <a:pt x="186288" y="45436"/>
                    <a:pt x="189317" y="48465"/>
                    <a:pt x="189317" y="53009"/>
                  </a:cubicBezTo>
                  <a:cubicBezTo>
                    <a:pt x="189317" y="57552"/>
                    <a:pt x="186288" y="60582"/>
                    <a:pt x="181745" y="60582"/>
                  </a:cubicBezTo>
                  <a:close/>
                  <a:moveTo>
                    <a:pt x="106018" y="30291"/>
                  </a:moveTo>
                  <a:cubicBezTo>
                    <a:pt x="47708" y="30291"/>
                    <a:pt x="0" y="16660"/>
                    <a:pt x="0" y="0"/>
                  </a:cubicBezTo>
                  <a:lnTo>
                    <a:pt x="0" y="60582"/>
                  </a:lnTo>
                  <a:cubicBezTo>
                    <a:pt x="0" y="77241"/>
                    <a:pt x="47708" y="90872"/>
                    <a:pt x="106018" y="90872"/>
                  </a:cubicBezTo>
                  <a:cubicBezTo>
                    <a:pt x="164327" y="90872"/>
                    <a:pt x="212035" y="77241"/>
                    <a:pt x="212035" y="60582"/>
                  </a:cubicBezTo>
                  <a:lnTo>
                    <a:pt x="212035" y="0"/>
                  </a:lnTo>
                  <a:cubicBezTo>
                    <a:pt x="212035" y="16660"/>
                    <a:pt x="164327" y="30291"/>
                    <a:pt x="106018" y="3029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01EDC1-4F37-45BE-AB2A-F3B568C3C6DC}"/>
                </a:ext>
              </a:extLst>
            </p:cNvPr>
            <p:cNvSpPr/>
            <p:nvPr/>
          </p:nvSpPr>
          <p:spPr>
            <a:xfrm>
              <a:off x="9203678" y="3482008"/>
              <a:ext cx="212035" cy="90872"/>
            </a:xfrm>
            <a:custGeom>
              <a:avLst/>
              <a:gdLst>
                <a:gd name="connsiteX0" fmla="*/ 181745 w 212035"/>
                <a:gd name="connsiteY0" fmla="*/ 60582 h 90872"/>
                <a:gd name="connsiteX1" fmla="*/ 174172 w 212035"/>
                <a:gd name="connsiteY1" fmla="*/ 53009 h 90872"/>
                <a:gd name="connsiteX2" fmla="*/ 181745 w 212035"/>
                <a:gd name="connsiteY2" fmla="*/ 45436 h 90872"/>
                <a:gd name="connsiteX3" fmla="*/ 189317 w 212035"/>
                <a:gd name="connsiteY3" fmla="*/ 53009 h 90872"/>
                <a:gd name="connsiteX4" fmla="*/ 181745 w 212035"/>
                <a:gd name="connsiteY4" fmla="*/ 60582 h 90872"/>
                <a:gd name="connsiteX5" fmla="*/ 106018 w 212035"/>
                <a:gd name="connsiteY5" fmla="*/ 30291 h 90872"/>
                <a:gd name="connsiteX6" fmla="*/ 0 w 212035"/>
                <a:gd name="connsiteY6" fmla="*/ 0 h 90872"/>
                <a:gd name="connsiteX7" fmla="*/ 0 w 212035"/>
                <a:gd name="connsiteY7" fmla="*/ 60582 h 90872"/>
                <a:gd name="connsiteX8" fmla="*/ 106018 w 212035"/>
                <a:gd name="connsiteY8" fmla="*/ 90872 h 90872"/>
                <a:gd name="connsiteX9" fmla="*/ 212035 w 212035"/>
                <a:gd name="connsiteY9" fmla="*/ 60582 h 90872"/>
                <a:gd name="connsiteX10" fmla="*/ 212035 w 212035"/>
                <a:gd name="connsiteY10" fmla="*/ 0 h 90872"/>
                <a:gd name="connsiteX11" fmla="*/ 106018 w 212035"/>
                <a:gd name="connsiteY11" fmla="*/ 30291 h 9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035" h="90872">
                  <a:moveTo>
                    <a:pt x="181745" y="60582"/>
                  </a:moveTo>
                  <a:cubicBezTo>
                    <a:pt x="177201" y="60582"/>
                    <a:pt x="174172" y="57552"/>
                    <a:pt x="174172" y="53009"/>
                  </a:cubicBezTo>
                  <a:cubicBezTo>
                    <a:pt x="174172" y="48465"/>
                    <a:pt x="177201" y="45436"/>
                    <a:pt x="181745" y="45436"/>
                  </a:cubicBezTo>
                  <a:cubicBezTo>
                    <a:pt x="186288" y="45436"/>
                    <a:pt x="189317" y="48465"/>
                    <a:pt x="189317" y="53009"/>
                  </a:cubicBezTo>
                  <a:cubicBezTo>
                    <a:pt x="189317" y="57552"/>
                    <a:pt x="186288" y="60582"/>
                    <a:pt x="181745" y="60582"/>
                  </a:cubicBezTo>
                  <a:close/>
                  <a:moveTo>
                    <a:pt x="106018" y="30291"/>
                  </a:moveTo>
                  <a:cubicBezTo>
                    <a:pt x="47708" y="30291"/>
                    <a:pt x="0" y="16660"/>
                    <a:pt x="0" y="0"/>
                  </a:cubicBezTo>
                  <a:lnTo>
                    <a:pt x="0" y="60582"/>
                  </a:lnTo>
                  <a:cubicBezTo>
                    <a:pt x="0" y="77241"/>
                    <a:pt x="47708" y="90872"/>
                    <a:pt x="106018" y="90872"/>
                  </a:cubicBezTo>
                  <a:cubicBezTo>
                    <a:pt x="164327" y="90872"/>
                    <a:pt x="212035" y="77241"/>
                    <a:pt x="212035" y="60582"/>
                  </a:cubicBezTo>
                  <a:lnTo>
                    <a:pt x="212035" y="0"/>
                  </a:lnTo>
                  <a:cubicBezTo>
                    <a:pt x="212035" y="16660"/>
                    <a:pt x="164327" y="30291"/>
                    <a:pt x="106018" y="3029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A944E65-F49E-4E78-9F17-AFBB64AD2773}"/>
              </a:ext>
            </a:extLst>
          </p:cNvPr>
          <p:cNvSpPr txBox="1"/>
          <p:nvPr/>
        </p:nvSpPr>
        <p:spPr>
          <a:xfrm>
            <a:off x="9483397" y="2892874"/>
            <a:ext cx="10480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solidFill>
                  <a:srgbClr val="002060"/>
                </a:solidFill>
              </a:rPr>
              <a:t>SQLite3 DB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CC52CC-C498-4BFA-AF5F-BC609EAEC244}"/>
              </a:ext>
            </a:extLst>
          </p:cNvPr>
          <p:cNvCxnSpPr>
            <a:cxnSpLocks/>
          </p:cNvCxnSpPr>
          <p:nvPr/>
        </p:nvCxnSpPr>
        <p:spPr>
          <a:xfrm>
            <a:off x="9540922" y="3208086"/>
            <a:ext cx="1945062" cy="15145"/>
          </a:xfrm>
          <a:prstGeom prst="line">
            <a:avLst/>
          </a:prstGeom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C3D445-D6B2-4192-BF28-5158F7584CB3}"/>
              </a:ext>
            </a:extLst>
          </p:cNvPr>
          <p:cNvCxnSpPr>
            <a:cxnSpLocks/>
          </p:cNvCxnSpPr>
          <p:nvPr/>
        </p:nvCxnSpPr>
        <p:spPr>
          <a:xfrm>
            <a:off x="9309695" y="3596606"/>
            <a:ext cx="0" cy="396896"/>
          </a:xfrm>
          <a:prstGeom prst="line">
            <a:avLst/>
          </a:prstGeom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763613-BD87-42DA-9758-113CAD92D184}"/>
              </a:ext>
            </a:extLst>
          </p:cNvPr>
          <p:cNvCxnSpPr/>
          <p:nvPr/>
        </p:nvCxnSpPr>
        <p:spPr>
          <a:xfrm>
            <a:off x="9309695" y="3993502"/>
            <a:ext cx="462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772A179-979E-4D7D-95FD-2669A4915838}"/>
              </a:ext>
            </a:extLst>
          </p:cNvPr>
          <p:cNvSpPr/>
          <p:nvPr/>
        </p:nvSpPr>
        <p:spPr>
          <a:xfrm>
            <a:off x="9010394" y="3052814"/>
            <a:ext cx="519707" cy="50380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8E475-D3AF-4EC4-820A-8CAE14FA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Team 07</a:t>
            </a:r>
          </a:p>
        </p:txBody>
      </p:sp>
    </p:spTree>
    <p:extLst>
      <p:ext uri="{BB962C8B-B14F-4D97-AF65-F5344CB8AC3E}">
        <p14:creationId xmlns:p14="http://schemas.microsoft.com/office/powerpoint/2010/main" val="55756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CA26F01-F5DD-49CB-A105-7E192CBE7B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757" t="13680" r="2138"/>
          <a:stretch/>
        </p:blipFill>
        <p:spPr>
          <a:xfrm>
            <a:off x="822109" y="945006"/>
            <a:ext cx="10668000" cy="2756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A71D28CA-24FB-487A-884E-16CB5A8A89DC}"/>
              </a:ext>
            </a:extLst>
          </p:cNvPr>
          <p:cNvSpPr txBox="1">
            <a:spLocks/>
          </p:cNvSpPr>
          <p:nvPr/>
        </p:nvSpPr>
        <p:spPr>
          <a:xfrm>
            <a:off x="371475" y="416848"/>
            <a:ext cx="10391775" cy="652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rgbClr val="002060"/>
                </a:solidFill>
                <a:ea typeface="+mn-ea"/>
                <a:cs typeface="Arial" pitchFamily="34" charset="0"/>
              </a:rPr>
              <a:t>Dataiku Model Flow</a:t>
            </a:r>
          </a:p>
        </p:txBody>
      </p: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0468A503-4C1D-469C-881C-E45655D8F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826980"/>
              </p:ext>
            </p:extLst>
          </p:nvPr>
        </p:nvGraphicFramePr>
        <p:xfrm>
          <a:off x="304800" y="4251901"/>
          <a:ext cx="1792673" cy="1686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74AFEE-E387-4643-B14C-D032054F4B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122879"/>
              </p:ext>
            </p:extLst>
          </p:nvPr>
        </p:nvGraphicFramePr>
        <p:xfrm>
          <a:off x="2752232" y="4177943"/>
          <a:ext cx="1792673" cy="1686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2A94041-0D7A-403A-AE4C-A42D34018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485324"/>
              </p:ext>
            </p:extLst>
          </p:nvPr>
        </p:nvGraphicFramePr>
        <p:xfrm>
          <a:off x="4933380" y="4251900"/>
          <a:ext cx="1792673" cy="1686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7" name="Chart 76">
            <a:extLst>
              <a:ext uri="{FF2B5EF4-FFF2-40B4-BE49-F238E27FC236}">
                <a16:creationId xmlns:a16="http://schemas.microsoft.com/office/drawing/2014/main" id="{39754414-3C15-49D0-A140-553ED9154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52130"/>
              </p:ext>
            </p:extLst>
          </p:nvPr>
        </p:nvGraphicFramePr>
        <p:xfrm>
          <a:off x="5199663" y="4229318"/>
          <a:ext cx="1792673" cy="1686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4101F042-0B15-4000-9F15-1D32D0028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659604"/>
              </p:ext>
            </p:extLst>
          </p:nvPr>
        </p:nvGraphicFramePr>
        <p:xfrm>
          <a:off x="7383146" y="4177943"/>
          <a:ext cx="2075048" cy="1686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97E086E1-DF9D-49C8-84DF-FC441A305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1791099"/>
              </p:ext>
            </p:extLst>
          </p:nvPr>
        </p:nvGraphicFramePr>
        <p:xfrm>
          <a:off x="9697436" y="4177943"/>
          <a:ext cx="1792673" cy="1686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82DA10B-630F-44C4-B426-7B37240DE05C}"/>
              </a:ext>
            </a:extLst>
          </p:cNvPr>
          <p:cNvSpPr txBox="1"/>
          <p:nvPr/>
        </p:nvSpPr>
        <p:spPr>
          <a:xfrm>
            <a:off x="9988138" y="4728681"/>
            <a:ext cx="121126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cs"/>
              </a:rPr>
              <a:t>76%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B73A57-630C-47E0-8FBF-C51A8D135868}"/>
              </a:ext>
            </a:extLst>
          </p:cNvPr>
          <p:cNvGrpSpPr/>
          <p:nvPr/>
        </p:nvGrpSpPr>
        <p:grpSpPr>
          <a:xfrm>
            <a:off x="0" y="5938153"/>
            <a:ext cx="2304275" cy="713811"/>
            <a:chOff x="6565695" y="2005884"/>
            <a:chExt cx="2055605" cy="48889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F93A2D-C42E-4F0E-B9B6-5F179D9703FA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18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CE3F524-1011-4DD7-8522-CB99637464D7}"/>
                </a:ext>
              </a:extLst>
            </p:cNvPr>
            <p:cNvSpPr txBox="1"/>
            <p:nvPr/>
          </p:nvSpPr>
          <p:spPr>
            <a:xfrm>
              <a:off x="6583305" y="2005884"/>
              <a:ext cx="2037995" cy="316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Gradient Boosted Trees Accuracy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F79B1EB-D845-4ED6-8FF2-93E27F536CB6}"/>
              </a:ext>
            </a:extLst>
          </p:cNvPr>
          <p:cNvGrpSpPr/>
          <p:nvPr/>
        </p:nvGrpSpPr>
        <p:grpSpPr>
          <a:xfrm>
            <a:off x="2833572" y="5923950"/>
            <a:ext cx="1708998" cy="574466"/>
            <a:chOff x="6565695" y="2005884"/>
            <a:chExt cx="2055605" cy="57776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290FA0D-9781-428F-942F-AFE74BB458DE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27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D62AD46-9C79-48EB-8FAF-173BB1A3F015}"/>
                </a:ext>
              </a:extLst>
            </p:cNvPr>
            <p:cNvSpPr txBox="1"/>
            <p:nvPr/>
          </p:nvSpPr>
          <p:spPr>
            <a:xfrm>
              <a:off x="6583305" y="2005884"/>
              <a:ext cx="2037995" cy="27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XG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Boost Accuracy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1A5C58-15BF-4B85-9901-50606C71ABE1}"/>
              </a:ext>
            </a:extLst>
          </p:cNvPr>
          <p:cNvSpPr txBox="1"/>
          <p:nvPr/>
        </p:nvSpPr>
        <p:spPr>
          <a:xfrm>
            <a:off x="7497032" y="5938153"/>
            <a:ext cx="2284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Decision Tree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2BEF7-0668-4CD9-BC47-0A5AE9BBC3CC}"/>
              </a:ext>
            </a:extLst>
          </p:cNvPr>
          <p:cNvSpPr txBox="1"/>
          <p:nvPr/>
        </p:nvSpPr>
        <p:spPr>
          <a:xfrm>
            <a:off x="4904726" y="5938152"/>
            <a:ext cx="2284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Random Forest Accuracy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5FB742-9EC6-4438-B161-0BD706E9165B}"/>
              </a:ext>
            </a:extLst>
          </p:cNvPr>
          <p:cNvSpPr txBox="1"/>
          <p:nvPr/>
        </p:nvSpPr>
        <p:spPr>
          <a:xfrm>
            <a:off x="9695155" y="5909573"/>
            <a:ext cx="2284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 nearest Neighbor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6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65E3-EB3E-4B7F-BD88-CD763470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95303"/>
          </a:xfrm>
        </p:spPr>
        <p:txBody>
          <a:bodyPr/>
          <a:lstStyle/>
          <a:p>
            <a:r>
              <a:rPr lang="en-IN" dirty="0"/>
              <a:t>Random Forest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C176-072A-41B6-9B3B-0A3DA584D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2437"/>
          </a:xfrm>
        </p:spPr>
        <p:txBody>
          <a:bodyPr/>
          <a:lstStyle/>
          <a:p>
            <a:r>
              <a:rPr lang="en-IN" dirty="0"/>
              <a:t>Feature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BE642-8640-4870-A146-3574DB81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1650"/>
          </a:xfrm>
        </p:spPr>
        <p:txBody>
          <a:bodyPr/>
          <a:lstStyle/>
          <a:p>
            <a:r>
              <a:rPr lang="en-IN" dirty="0"/>
              <a:t>Performance Metrics </a:t>
            </a:r>
          </a:p>
        </p:txBody>
      </p:sp>
      <p:graphicFrame>
        <p:nvGraphicFramePr>
          <p:cNvPr id="91" name="Content Placeholder 9">
            <a:extLst>
              <a:ext uri="{FF2B5EF4-FFF2-40B4-BE49-F238E27FC236}">
                <a16:creationId xmlns:a16="http://schemas.microsoft.com/office/drawing/2014/main" id="{7A009179-E3B0-496D-AA47-8F3F639598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32170047"/>
              </p:ext>
            </p:extLst>
          </p:nvPr>
        </p:nvGraphicFramePr>
        <p:xfrm>
          <a:off x="839788" y="2228850"/>
          <a:ext cx="5157787" cy="396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2" name="Group 91">
            <a:extLst>
              <a:ext uri="{FF2B5EF4-FFF2-40B4-BE49-F238E27FC236}">
                <a16:creationId xmlns:a16="http://schemas.microsoft.com/office/drawing/2014/main" id="{D054CDE2-878F-4B39-8ED3-C219BF15B436}"/>
              </a:ext>
            </a:extLst>
          </p:cNvPr>
          <p:cNvGrpSpPr/>
          <p:nvPr/>
        </p:nvGrpSpPr>
        <p:grpSpPr>
          <a:xfrm>
            <a:off x="7896225" y="3095626"/>
            <a:ext cx="2376284" cy="2400299"/>
            <a:chOff x="2670753" y="2114334"/>
            <a:chExt cx="3765942" cy="3743763"/>
          </a:xfrm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id="{5B0F915B-1C3C-481C-B7A9-3F31D1A57A49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317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id="{7C709FC5-2BDB-4307-AA10-44809B511C40}"/>
                </a:ext>
              </a:extLst>
            </p:cNvPr>
            <p:cNvSpPr/>
            <p:nvPr/>
          </p:nvSpPr>
          <p:spPr>
            <a:xfrm rot="4554122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Block Arc 94">
              <a:extLst>
                <a:ext uri="{FF2B5EF4-FFF2-40B4-BE49-F238E27FC236}">
                  <a16:creationId xmlns:a16="http://schemas.microsoft.com/office/drawing/2014/main" id="{ECBA7F90-4793-46A4-BCFA-7CE0ECAFA626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Block Arc 95">
              <a:extLst>
                <a:ext uri="{FF2B5EF4-FFF2-40B4-BE49-F238E27FC236}">
                  <a16:creationId xmlns:a16="http://schemas.microsoft.com/office/drawing/2014/main" id="{5D767DF3-2AB9-4D02-8D41-B10E9E72BA3A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8" name="Teardrop 97">
            <a:extLst>
              <a:ext uri="{FF2B5EF4-FFF2-40B4-BE49-F238E27FC236}">
                <a16:creationId xmlns:a16="http://schemas.microsoft.com/office/drawing/2014/main" id="{85172340-2B48-4933-843C-912370030F44}"/>
              </a:ext>
            </a:extLst>
          </p:cNvPr>
          <p:cNvSpPr/>
          <p:nvPr/>
        </p:nvSpPr>
        <p:spPr>
          <a:xfrm rot="7987529">
            <a:off x="8601507" y="3839457"/>
            <a:ext cx="949120" cy="892005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Parallelogram 30">
            <a:extLst>
              <a:ext uri="{FF2B5EF4-FFF2-40B4-BE49-F238E27FC236}">
                <a16:creationId xmlns:a16="http://schemas.microsoft.com/office/drawing/2014/main" id="{F8C8D455-8D47-4423-B436-7EFF4DF2433B}"/>
              </a:ext>
            </a:extLst>
          </p:cNvPr>
          <p:cNvSpPr/>
          <p:nvPr/>
        </p:nvSpPr>
        <p:spPr>
          <a:xfrm flipH="1">
            <a:off x="8340847" y="3316530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5EB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" name="Donut 24">
            <a:extLst>
              <a:ext uri="{FF2B5EF4-FFF2-40B4-BE49-F238E27FC236}">
                <a16:creationId xmlns:a16="http://schemas.microsoft.com/office/drawing/2014/main" id="{4F0D6EDB-5B15-4828-B1E3-0BDE26FFC3B8}"/>
              </a:ext>
            </a:extLst>
          </p:cNvPr>
          <p:cNvSpPr/>
          <p:nvPr/>
        </p:nvSpPr>
        <p:spPr>
          <a:xfrm>
            <a:off x="7984172" y="4289952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4" name="Rectangle 7">
            <a:extLst>
              <a:ext uri="{FF2B5EF4-FFF2-40B4-BE49-F238E27FC236}">
                <a16:creationId xmlns:a16="http://schemas.microsoft.com/office/drawing/2014/main" id="{1D2AFDF7-BCEA-4704-A9A3-2BA8C72F4C44}"/>
              </a:ext>
            </a:extLst>
          </p:cNvPr>
          <p:cNvSpPr/>
          <p:nvPr/>
        </p:nvSpPr>
        <p:spPr>
          <a:xfrm>
            <a:off x="9388823" y="3356469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ounded Rectangle 10">
            <a:extLst>
              <a:ext uri="{FF2B5EF4-FFF2-40B4-BE49-F238E27FC236}">
                <a16:creationId xmlns:a16="http://schemas.microsoft.com/office/drawing/2014/main" id="{BCE7ABC6-27C4-4559-96CE-E83B0820DAE1}"/>
              </a:ext>
            </a:extLst>
          </p:cNvPr>
          <p:cNvSpPr/>
          <p:nvPr/>
        </p:nvSpPr>
        <p:spPr>
          <a:xfrm>
            <a:off x="9713943" y="4376356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8" name="Rounded Rectangle 12">
            <a:extLst>
              <a:ext uri="{FF2B5EF4-FFF2-40B4-BE49-F238E27FC236}">
                <a16:creationId xmlns:a16="http://schemas.microsoft.com/office/drawing/2014/main" id="{766DA886-4539-49A6-B8B6-00AAD1D073BD}"/>
              </a:ext>
            </a:extLst>
          </p:cNvPr>
          <p:cNvSpPr/>
          <p:nvPr/>
        </p:nvSpPr>
        <p:spPr>
          <a:xfrm>
            <a:off x="8906450" y="4048124"/>
            <a:ext cx="340364" cy="548175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349BBD7-C980-4FD7-AD6E-9794545095B0}"/>
              </a:ext>
            </a:extLst>
          </p:cNvPr>
          <p:cNvGrpSpPr/>
          <p:nvPr/>
        </p:nvGrpSpPr>
        <p:grpSpPr>
          <a:xfrm>
            <a:off x="10128279" y="3125142"/>
            <a:ext cx="1825372" cy="707886"/>
            <a:chOff x="3017860" y="4283314"/>
            <a:chExt cx="1624783" cy="70788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11FCD6-90D3-4E94-943D-AFE368F3947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Correlation between actual and predicted value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17246A-5178-437B-88F4-DBE20B9D9B9A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Pearson coefficient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7E04EB1-BE1A-4903-AB92-6CEB31AFDCEC}"/>
              </a:ext>
            </a:extLst>
          </p:cNvPr>
          <p:cNvGrpSpPr/>
          <p:nvPr/>
        </p:nvGrpSpPr>
        <p:grpSpPr>
          <a:xfrm>
            <a:off x="10366628" y="4624194"/>
            <a:ext cx="1825372" cy="1015663"/>
            <a:chOff x="3017860" y="4283314"/>
            <a:chExt cx="1624783" cy="101566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C562C7-B780-4381-A32A-DDD703C173E3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Absolute measure of fit, RMSE is very low compared to very large data 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644B4BC-DA8F-4D0F-A7AD-4D54088991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RMSE Value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2DF5D1-1D36-4623-81CD-BFD854D3B927}"/>
              </a:ext>
            </a:extLst>
          </p:cNvPr>
          <p:cNvGrpSpPr/>
          <p:nvPr/>
        </p:nvGrpSpPr>
        <p:grpSpPr>
          <a:xfrm>
            <a:off x="6234582" y="3327384"/>
            <a:ext cx="1825372" cy="538609"/>
            <a:chOff x="3017860" y="4283314"/>
            <a:chExt cx="1624783" cy="53860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CCF82A2-CC7D-4A5B-BAF5-194282115B3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Regression score function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88B05B-6F01-42F7-86AA-5AFCC9B88810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R2 Score or Accuracy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66ABAA8-EEF0-483E-BCEB-F1E41ADA776A}"/>
              </a:ext>
            </a:extLst>
          </p:cNvPr>
          <p:cNvGrpSpPr/>
          <p:nvPr/>
        </p:nvGrpSpPr>
        <p:grpSpPr>
          <a:xfrm>
            <a:off x="6194927" y="4831050"/>
            <a:ext cx="1825370" cy="538609"/>
            <a:chOff x="3017861" y="4283314"/>
            <a:chExt cx="1624782" cy="53860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991ADA4-4A66-45FB-8265-ED78D068DCB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Best Score is 1.0 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E870C7B-9AE8-4527-AA1C-B19C18A43172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Explained Variance Score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73E0B0CC-A945-4EBB-AF57-9DE5A3F6D7A5}"/>
              </a:ext>
            </a:extLst>
          </p:cNvPr>
          <p:cNvSpPr txBox="1"/>
          <p:nvPr/>
        </p:nvSpPr>
        <p:spPr>
          <a:xfrm>
            <a:off x="9782195" y="2696716"/>
            <a:ext cx="11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 w="12700">
                  <a:solidFill>
                    <a:prstClr val="white"/>
                  </a:solidFill>
                </a:ln>
                <a:solidFill>
                  <a:srgbClr val="00B050"/>
                </a:solidFill>
                <a:latin typeface="Arial"/>
                <a:cs typeface="Arial" pitchFamily="34" charset="0"/>
              </a:rPr>
              <a:t>93.2</a:t>
            </a:r>
            <a:r>
              <a:rPr kumimoji="0" lang="en-US" altLang="ko-KR" sz="24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2400" b="1" i="0" u="none" strike="noStrike" kern="1200" cap="none" spc="0" normalizeH="0" baseline="0" noProof="0" dirty="0">
              <a:ln w="12700">
                <a:solidFill>
                  <a:prstClr val="white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9AF805F-DF3C-433F-81E3-5F7C5259CAE4}"/>
              </a:ext>
            </a:extLst>
          </p:cNvPr>
          <p:cNvSpPr txBox="1"/>
          <p:nvPr/>
        </p:nvSpPr>
        <p:spPr>
          <a:xfrm>
            <a:off x="10388469" y="4200156"/>
            <a:ext cx="85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 w="12700">
                  <a:solidFill>
                    <a:prstClr val="white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rial"/>
                <a:cs typeface="Arial" pitchFamily="34" charset="0"/>
              </a:rPr>
              <a:t>283</a:t>
            </a:r>
            <a:endParaRPr kumimoji="0" lang="ko-KR" altLang="en-US" sz="2400" b="1" i="0" u="none" strike="noStrike" kern="1200" cap="none" spc="0" normalizeH="0" baseline="0" noProof="0" dirty="0">
              <a:ln w="12700">
                <a:solidFill>
                  <a:prstClr val="white"/>
                </a:solidFill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1B03A7-0CFC-4588-A632-C399B672FAF0}"/>
              </a:ext>
            </a:extLst>
          </p:cNvPr>
          <p:cNvSpPr txBox="1"/>
          <p:nvPr/>
        </p:nvSpPr>
        <p:spPr>
          <a:xfrm>
            <a:off x="6941450" y="2868390"/>
            <a:ext cx="133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 w="12700">
                  <a:solidFill>
                    <a:prstClr val="white"/>
                  </a:solidFill>
                </a:ln>
                <a:solidFill>
                  <a:srgbClr val="7030A0"/>
                </a:solidFill>
                <a:latin typeface="Arial"/>
                <a:cs typeface="Arial" pitchFamily="34" charset="0"/>
              </a:rPr>
              <a:t>86.9</a:t>
            </a:r>
            <a:r>
              <a:rPr kumimoji="0" lang="en-US" altLang="ko-KR" sz="24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2400" b="1" i="0" u="none" strike="noStrike" kern="1200" cap="none" spc="0" normalizeH="0" baseline="0" noProof="0" dirty="0">
              <a:ln w="12700">
                <a:solidFill>
                  <a:prstClr val="white"/>
                </a:solidFill>
              </a:ln>
              <a:solidFill>
                <a:srgbClr val="7030A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F9236DE-8DD3-4C4E-BEBD-494D1CA46891}"/>
              </a:ext>
            </a:extLst>
          </p:cNvPr>
          <p:cNvSpPr txBox="1"/>
          <p:nvPr/>
        </p:nvSpPr>
        <p:spPr>
          <a:xfrm>
            <a:off x="6818911" y="4335846"/>
            <a:ext cx="10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srgbClr val="399A84"/>
                </a:solidFill>
                <a:effectLst/>
                <a:uLnTx/>
                <a:uFillTx/>
                <a:latin typeface="Arial"/>
                <a:cs typeface="Arial" pitchFamily="34" charset="0"/>
              </a:rPr>
              <a:t>0.869</a:t>
            </a:r>
            <a:endParaRPr kumimoji="0" lang="ko-KR" altLang="en-US" sz="2400" b="1" i="0" u="none" strike="noStrike" kern="1200" cap="none" spc="0" normalizeH="0" baseline="0" noProof="0" dirty="0">
              <a:ln w="12700">
                <a:solidFill>
                  <a:prstClr val="white"/>
                </a:solidFill>
              </a:ln>
              <a:solidFill>
                <a:srgbClr val="399A8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5" name="Footer Placeholder 124">
            <a:extLst>
              <a:ext uri="{FF2B5EF4-FFF2-40B4-BE49-F238E27FC236}">
                <a16:creationId xmlns:a16="http://schemas.microsoft.com/office/drawing/2014/main" id="{E51003ED-4C6E-4085-BF8A-7913D236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9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11.xml><?xml version="1.0" encoding="utf-8"?>
<a:theme xmlns:a="http://schemas.openxmlformats.org/drawingml/2006/main" name="7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ALLPPT - COLOR 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Timeline_WAC_LH - v2" id="{C490F22C-BCE6-4049-96E9-DC11EF4DCC46}" vid="{AA5619E9-B2EB-4B47-8E48-7B1F4A347B9C}"/>
    </a:ext>
  </a:extLst>
</a:theme>
</file>

<file path=ppt/theme/theme7.xml><?xml version="1.0" encoding="utf-8"?>
<a:theme xmlns:a="http://schemas.openxmlformats.org/drawingml/2006/main" name="4_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DD2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6_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Neal Analytics 2">
    <a:dk1>
      <a:srgbClr val="000000"/>
    </a:dk1>
    <a:lt1>
      <a:srgbClr val="FFFFFF"/>
    </a:lt1>
    <a:dk2>
      <a:srgbClr val="0074AF"/>
    </a:dk2>
    <a:lt2>
      <a:srgbClr val="00B0F0"/>
    </a:lt2>
    <a:accent1>
      <a:srgbClr val="75D1FF"/>
    </a:accent1>
    <a:accent2>
      <a:srgbClr val="004568"/>
    </a:accent2>
    <a:accent3>
      <a:srgbClr val="92D050"/>
    </a:accent3>
    <a:accent4>
      <a:srgbClr val="FFC000"/>
    </a:accent4>
    <a:accent5>
      <a:srgbClr val="004568"/>
    </a:accent5>
    <a:accent6>
      <a:srgbClr val="0074AF"/>
    </a:accent6>
    <a:hlink>
      <a:srgbClr val="43C0FF"/>
    </a:hlink>
    <a:folHlink>
      <a:srgbClr val="75D1FF"/>
    </a:folHlink>
  </a:clrScheme>
  <a:fontScheme name="MICROSOFT">
    <a:majorFont>
      <a:latin typeface="Segoe UI Light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636</Words>
  <Application>Microsoft Office PowerPoint</Application>
  <PresentationFormat>Widescreen</PresentationFormat>
  <Paragraphs>150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Arial</vt:lpstr>
      <vt:lpstr>Avenir Next LT Pro Light</vt:lpstr>
      <vt:lpstr>Calibri</vt:lpstr>
      <vt:lpstr>Calibri Light</vt:lpstr>
      <vt:lpstr>Speak Pro</vt:lpstr>
      <vt:lpstr>Office Theme</vt:lpstr>
      <vt:lpstr>Contents Slide Master</vt:lpstr>
      <vt:lpstr>1_Contents Slide Master</vt:lpstr>
      <vt:lpstr>2_Contents Slide Master</vt:lpstr>
      <vt:lpstr>3_Contents Slide Master</vt:lpstr>
      <vt:lpstr>2_Office Theme</vt:lpstr>
      <vt:lpstr>4_Contents Slide Master</vt:lpstr>
      <vt:lpstr>5_Contents Slide Master</vt:lpstr>
      <vt:lpstr>6_Contents Slide Master</vt:lpstr>
      <vt:lpstr>1_Office Theme</vt:lpstr>
      <vt:lpstr>7_Contents Slide Master</vt:lpstr>
      <vt:lpstr>8_Contents Slide Master</vt:lpstr>
      <vt:lpstr>9_Contents Slide Master</vt:lpstr>
      <vt:lpstr>Property Energy Prediction</vt:lpstr>
      <vt:lpstr>AGENDA</vt:lpstr>
      <vt:lpstr>PowerPoint Presentation</vt:lpstr>
      <vt:lpstr>PowerPoint Presentation</vt:lpstr>
      <vt:lpstr>PowerPoint Presentation</vt:lpstr>
      <vt:lpstr>Use Case Approach</vt:lpstr>
      <vt:lpstr>AIML Model Flow </vt:lpstr>
      <vt:lpstr>PowerPoint Presentation</vt:lpstr>
      <vt:lpstr>Random Forest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 Energy Prediction</dc:title>
  <dc:creator>Najia Tasleem  Syed</dc:creator>
  <cp:lastModifiedBy>Najia Tasleem  Syed</cp:lastModifiedBy>
  <cp:revision>4</cp:revision>
  <dcterms:created xsi:type="dcterms:W3CDTF">2020-09-28T08:32:48Z</dcterms:created>
  <dcterms:modified xsi:type="dcterms:W3CDTF">2020-09-28T09:39:15Z</dcterms:modified>
</cp:coreProperties>
</file>